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98" r:id="rId4"/>
  </p:sldMasterIdLst>
  <p:notesMasterIdLst>
    <p:notesMasterId r:id="rId13"/>
  </p:notesMasterIdLst>
  <p:sldIdLst>
    <p:sldId id="256" r:id="rId5"/>
    <p:sldId id="273" r:id="rId6"/>
    <p:sldId id="278" r:id="rId7"/>
    <p:sldId id="272" r:id="rId8"/>
    <p:sldId id="279" r:id="rId9"/>
    <p:sldId id="261" r:id="rId10"/>
    <p:sldId id="259" r:id="rId11"/>
    <p:sldId id="263"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09E3BC-7E47-AB6C-CDEC-30FAECE013E5}" v="127" dt="2020-06-21T18:55:51.829"/>
    <p1510:client id="{4118E73E-7955-492B-84EA-4220BED4A667}" v="17" dt="2020-06-22T10:36:30.541"/>
    <p1510:client id="{590516F3-1ACC-B0CC-F846-A5BC3D7475D7}" v="15" dt="2020-06-22T10:34:54.141"/>
    <p1510:client id="{AAF6746F-9364-1F82-F1F7-8613EA490FB9}" v="18" dt="2020-06-22T10:36:19.427"/>
    <p1510:client id="{ACACB00A-CDDE-FA8D-97C9-63F0EFBB34E4}" v="9" dt="2020-06-22T11:44:36.457"/>
    <p1510:client id="{DDA16FD3-9190-AB6B-C013-465F50C4A991}" v="4" dt="2020-06-22T10:16:48.360"/>
    <p1510:client id="{FF5D8A53-D77D-8DF1-ED21-D1B995838062}" v="6" dt="2020-06-22T10:29:59.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Passman" userId="56afcbf8-2d7f-47fc-a8d1-87de9ce08c0a" providerId="ADAL" clId="{4118E73E-7955-492B-84EA-4220BED4A667}"/>
    <pc:docChg chg="custSel modSld">
      <pc:chgData name="Rose Passman" userId="56afcbf8-2d7f-47fc-a8d1-87de9ce08c0a" providerId="ADAL" clId="{4118E73E-7955-492B-84EA-4220BED4A667}" dt="2020-06-22T10:36:30.541" v="16" actId="1076"/>
      <pc:docMkLst>
        <pc:docMk/>
      </pc:docMkLst>
      <pc:sldChg chg="delSp modSp">
        <pc:chgData name="Rose Passman" userId="56afcbf8-2d7f-47fc-a8d1-87de9ce08c0a" providerId="ADAL" clId="{4118E73E-7955-492B-84EA-4220BED4A667}" dt="2020-06-22T10:36:30.541" v="16" actId="1076"/>
        <pc:sldMkLst>
          <pc:docMk/>
          <pc:sldMk cId="635843053" sldId="261"/>
        </pc:sldMkLst>
        <pc:picChg chg="mod">
          <ac:chgData name="Rose Passman" userId="56afcbf8-2d7f-47fc-a8d1-87de9ce08c0a" providerId="ADAL" clId="{4118E73E-7955-492B-84EA-4220BED4A667}" dt="2020-06-22T10:35:27.463" v="2" actId="1076"/>
          <ac:picMkLst>
            <pc:docMk/>
            <pc:sldMk cId="635843053" sldId="261"/>
            <ac:picMk id="2" creationId="{2C1E0A08-4A16-4FA4-AF27-6C028F92C41D}"/>
          </ac:picMkLst>
        </pc:picChg>
        <pc:picChg chg="mod">
          <ac:chgData name="Rose Passman" userId="56afcbf8-2d7f-47fc-a8d1-87de9ce08c0a" providerId="ADAL" clId="{4118E73E-7955-492B-84EA-4220BED4A667}" dt="2020-06-22T10:36:10.581" v="13" actId="1582"/>
          <ac:picMkLst>
            <pc:docMk/>
            <pc:sldMk cId="635843053" sldId="261"/>
            <ac:picMk id="3" creationId="{729A32FC-2AD5-406C-8341-413C449D3941}"/>
          </ac:picMkLst>
        </pc:picChg>
        <pc:picChg chg="mod">
          <ac:chgData name="Rose Passman" userId="56afcbf8-2d7f-47fc-a8d1-87de9ce08c0a" providerId="ADAL" clId="{4118E73E-7955-492B-84EA-4220BED4A667}" dt="2020-06-22T10:36:30.541" v="16" actId="1076"/>
          <ac:picMkLst>
            <pc:docMk/>
            <pc:sldMk cId="635843053" sldId="261"/>
            <ac:picMk id="7" creationId="{047FAB88-587D-4CA4-BB47-8FE4ECDEBA36}"/>
          </ac:picMkLst>
        </pc:picChg>
        <pc:picChg chg="del mod">
          <ac:chgData name="Rose Passman" userId="56afcbf8-2d7f-47fc-a8d1-87de9ce08c0a" providerId="ADAL" clId="{4118E73E-7955-492B-84EA-4220BED4A667}" dt="2020-06-22T10:35:51.612" v="8" actId="478"/>
          <ac:picMkLst>
            <pc:docMk/>
            <pc:sldMk cId="635843053" sldId="261"/>
            <ac:picMk id="8" creationId="{E2C35E21-F422-41FF-A49D-CEF6BCAAA844}"/>
          </ac:picMkLst>
        </pc:picChg>
        <pc:picChg chg="del mod">
          <ac:chgData name="Rose Passman" userId="56afcbf8-2d7f-47fc-a8d1-87de9ce08c0a" providerId="ADAL" clId="{4118E73E-7955-492B-84EA-4220BED4A667}" dt="2020-06-22T10:35:50.956" v="7" actId="478"/>
          <ac:picMkLst>
            <pc:docMk/>
            <pc:sldMk cId="635843053" sldId="261"/>
            <ac:picMk id="14" creationId="{8FD1F37B-F542-4824-90CB-0E64C5263513}"/>
          </ac:picMkLst>
        </pc:picChg>
      </pc:sldChg>
    </pc:docChg>
  </pc:docChgLst>
  <pc:docChgLst>
    <pc:chgData name="Rose Passman" userId="S::rose.passman@communities.gov.uk::56afcbf8-2d7f-47fc-a8d1-87de9ce08c0a" providerId="AD" clId="Web-{ACACB00A-CDDE-FA8D-97C9-63F0EFBB34E4}"/>
    <pc:docChg chg="modSld">
      <pc:chgData name="Rose Passman" userId="S::rose.passman@communities.gov.uk::56afcbf8-2d7f-47fc-a8d1-87de9ce08c0a" providerId="AD" clId="Web-{ACACB00A-CDDE-FA8D-97C9-63F0EFBB34E4}" dt="2020-06-22T11:44:36.129" v="7" actId="20577"/>
      <pc:docMkLst>
        <pc:docMk/>
      </pc:docMkLst>
      <pc:sldChg chg="modSp">
        <pc:chgData name="Rose Passman" userId="S::rose.passman@communities.gov.uk::56afcbf8-2d7f-47fc-a8d1-87de9ce08c0a" providerId="AD" clId="Web-{ACACB00A-CDDE-FA8D-97C9-63F0EFBB34E4}" dt="2020-06-22T11:44:36.113" v="6" actId="20577"/>
        <pc:sldMkLst>
          <pc:docMk/>
          <pc:sldMk cId="1352697500" sldId="272"/>
        </pc:sldMkLst>
        <pc:spChg chg="mod">
          <ac:chgData name="Rose Passman" userId="S::rose.passman@communities.gov.uk::56afcbf8-2d7f-47fc-a8d1-87de9ce08c0a" providerId="AD" clId="Web-{ACACB00A-CDDE-FA8D-97C9-63F0EFBB34E4}" dt="2020-06-22T11:44:36.113" v="6" actId="20577"/>
          <ac:spMkLst>
            <pc:docMk/>
            <pc:sldMk cId="1352697500" sldId="272"/>
            <ac:spMk id="6" creationId="{750D4953-49AC-9844-B78E-55A58D376A76}"/>
          </ac:spMkLst>
        </pc:spChg>
      </pc:sldChg>
    </pc:docChg>
  </pc:docChgLst>
  <pc:docChgLst>
    <pc:chgData name="Jack Cameron-Stubbs" userId="S::jack.cameron-stubbs@communities.gov.uk::ff998dd3-8809-40be-8652-11810fc0a4b0" providerId="AD" clId="Web-{51D89961-1D07-4B1C-B4D4-B755880C0611}"/>
    <pc:docChg chg="modSld">
      <pc:chgData name="Jack Cameron-Stubbs" userId="S::jack.cameron-stubbs@communities.gov.uk::ff998dd3-8809-40be-8652-11810fc0a4b0" providerId="AD" clId="Web-{51D89961-1D07-4B1C-B4D4-B755880C0611}" dt="2020-06-19T14:37:44.161" v="13" actId="1076"/>
      <pc:docMkLst>
        <pc:docMk/>
      </pc:docMkLst>
      <pc:sldChg chg="modSp">
        <pc:chgData name="Jack Cameron-Stubbs" userId="S::jack.cameron-stubbs@communities.gov.uk::ff998dd3-8809-40be-8652-11810fc0a4b0" providerId="AD" clId="Web-{51D89961-1D07-4B1C-B4D4-B755880C0611}" dt="2020-06-19T14:37:44.161" v="13" actId="1076"/>
        <pc:sldMkLst>
          <pc:docMk/>
          <pc:sldMk cId="286242171" sldId="256"/>
        </pc:sldMkLst>
        <pc:picChg chg="mod">
          <ac:chgData name="Jack Cameron-Stubbs" userId="S::jack.cameron-stubbs@communities.gov.uk::ff998dd3-8809-40be-8652-11810fc0a4b0" providerId="AD" clId="Web-{51D89961-1D07-4B1C-B4D4-B755880C0611}" dt="2020-06-19T14:37:44.161" v="13" actId="1076"/>
          <ac:picMkLst>
            <pc:docMk/>
            <pc:sldMk cId="286242171" sldId="256"/>
            <ac:picMk id="7" creationId="{832C59DB-17EA-44F2-A46E-C8F5D8ACAD52}"/>
          </ac:picMkLst>
        </pc:picChg>
      </pc:sldChg>
      <pc:sldChg chg="modSp">
        <pc:chgData name="Jack Cameron-Stubbs" userId="S::jack.cameron-stubbs@communities.gov.uk::ff998dd3-8809-40be-8652-11810fc0a4b0" providerId="AD" clId="Web-{51D89961-1D07-4B1C-B4D4-B755880C0611}" dt="2020-06-19T14:37:22.067" v="10" actId="1076"/>
        <pc:sldMkLst>
          <pc:docMk/>
          <pc:sldMk cId="1352697500" sldId="272"/>
        </pc:sldMkLst>
        <pc:picChg chg="mod">
          <ac:chgData name="Jack Cameron-Stubbs" userId="S::jack.cameron-stubbs@communities.gov.uk::ff998dd3-8809-40be-8652-11810fc0a4b0" providerId="AD" clId="Web-{51D89961-1D07-4B1C-B4D4-B755880C0611}" dt="2020-06-19T14:37:22.067" v="10" actId="1076"/>
          <ac:picMkLst>
            <pc:docMk/>
            <pc:sldMk cId="1352697500" sldId="272"/>
            <ac:picMk id="10" creationId="{A1C97422-8BE1-4F94-9F43-2DC725BD8313}"/>
          </ac:picMkLst>
        </pc:picChg>
      </pc:sldChg>
      <pc:sldChg chg="modSp">
        <pc:chgData name="Jack Cameron-Stubbs" userId="S::jack.cameron-stubbs@communities.gov.uk::ff998dd3-8809-40be-8652-11810fc0a4b0" providerId="AD" clId="Web-{51D89961-1D07-4B1C-B4D4-B755880C0611}" dt="2020-06-19T14:37:42.286" v="12" actId="1076"/>
        <pc:sldMkLst>
          <pc:docMk/>
          <pc:sldMk cId="573121226" sldId="273"/>
        </pc:sldMkLst>
        <pc:picChg chg="mod">
          <ac:chgData name="Jack Cameron-Stubbs" userId="S::jack.cameron-stubbs@communities.gov.uk::ff998dd3-8809-40be-8652-11810fc0a4b0" providerId="AD" clId="Web-{51D89961-1D07-4B1C-B4D4-B755880C0611}" dt="2020-06-19T14:37:42.286" v="12" actId="1076"/>
          <ac:picMkLst>
            <pc:docMk/>
            <pc:sldMk cId="573121226" sldId="273"/>
            <ac:picMk id="9" creationId="{DBCC657E-E209-4894-A899-9D036F64CF8B}"/>
          </ac:picMkLst>
        </pc:picChg>
      </pc:sldChg>
      <pc:sldChg chg="modSp">
        <pc:chgData name="Jack Cameron-Stubbs" userId="S::jack.cameron-stubbs@communities.gov.uk::ff998dd3-8809-40be-8652-11810fc0a4b0" providerId="AD" clId="Web-{51D89961-1D07-4B1C-B4D4-B755880C0611}" dt="2020-06-19T14:37:40.129" v="11" actId="1076"/>
        <pc:sldMkLst>
          <pc:docMk/>
          <pc:sldMk cId="3430944309" sldId="278"/>
        </pc:sldMkLst>
        <pc:picChg chg="mod">
          <ac:chgData name="Jack Cameron-Stubbs" userId="S::jack.cameron-stubbs@communities.gov.uk::ff998dd3-8809-40be-8652-11810fc0a4b0" providerId="AD" clId="Web-{51D89961-1D07-4B1C-B4D4-B755880C0611}" dt="2020-06-19T14:37:40.129" v="11" actId="1076"/>
          <ac:picMkLst>
            <pc:docMk/>
            <pc:sldMk cId="3430944309" sldId="278"/>
            <ac:picMk id="9" creationId="{7C9B90B0-499B-44B0-9ED3-BFB03D5921AF}"/>
          </ac:picMkLst>
        </pc:picChg>
      </pc:sldChg>
    </pc:docChg>
  </pc:docChgLst>
  <pc:docChgLst>
    <pc:chgData name="Jack Cameron-Stubbs" userId="ff998dd3-8809-40be-8652-11810fc0a4b0" providerId="ADAL" clId="{D633CF96-9EA3-43ED-BAAC-E3A3F35ED222}"/>
    <pc:docChg chg="undo custSel delSld modSld">
      <pc:chgData name="Jack Cameron-Stubbs" userId="ff998dd3-8809-40be-8652-11810fc0a4b0" providerId="ADAL" clId="{D633CF96-9EA3-43ED-BAAC-E3A3F35ED222}" dt="2020-06-19T14:33:37.043" v="364" actId="20577"/>
      <pc:docMkLst>
        <pc:docMk/>
      </pc:docMkLst>
      <pc:sldChg chg="modSp">
        <pc:chgData name="Jack Cameron-Stubbs" userId="ff998dd3-8809-40be-8652-11810fc0a4b0" providerId="ADAL" clId="{D633CF96-9EA3-43ED-BAAC-E3A3F35ED222}" dt="2020-06-19T12:38:04.998" v="347" actId="20577"/>
        <pc:sldMkLst>
          <pc:docMk/>
          <pc:sldMk cId="416023534" sldId="259"/>
        </pc:sldMkLst>
        <pc:spChg chg="mod">
          <ac:chgData name="Jack Cameron-Stubbs" userId="ff998dd3-8809-40be-8652-11810fc0a4b0" providerId="ADAL" clId="{D633CF96-9EA3-43ED-BAAC-E3A3F35ED222}" dt="2020-06-19T12:38:04.998" v="347" actId="20577"/>
          <ac:spMkLst>
            <pc:docMk/>
            <pc:sldMk cId="416023534" sldId="259"/>
            <ac:spMk id="6" creationId="{15B09B51-EC60-C642-AD6C-CB28DC9563CC}"/>
          </ac:spMkLst>
        </pc:spChg>
      </pc:sldChg>
      <pc:sldChg chg="modSp">
        <pc:chgData name="Jack Cameron-Stubbs" userId="ff998dd3-8809-40be-8652-11810fc0a4b0" providerId="ADAL" clId="{D633CF96-9EA3-43ED-BAAC-E3A3F35ED222}" dt="2020-06-19T14:32:23.998" v="360" actId="1036"/>
        <pc:sldMkLst>
          <pc:docMk/>
          <pc:sldMk cId="1352697500" sldId="272"/>
        </pc:sldMkLst>
        <pc:picChg chg="mod">
          <ac:chgData name="Jack Cameron-Stubbs" userId="ff998dd3-8809-40be-8652-11810fc0a4b0" providerId="ADAL" clId="{D633CF96-9EA3-43ED-BAAC-E3A3F35ED222}" dt="2020-06-19T14:32:23.998" v="360" actId="1036"/>
          <ac:picMkLst>
            <pc:docMk/>
            <pc:sldMk cId="1352697500" sldId="272"/>
            <ac:picMk id="10" creationId="{A1C97422-8BE1-4F94-9F43-2DC725BD8313}"/>
          </ac:picMkLst>
        </pc:picChg>
      </pc:sldChg>
      <pc:sldChg chg="modSp">
        <pc:chgData name="Jack Cameron-Stubbs" userId="ff998dd3-8809-40be-8652-11810fc0a4b0" providerId="ADAL" clId="{D633CF96-9EA3-43ED-BAAC-E3A3F35ED222}" dt="2020-06-19T14:32:05.512" v="358" actId="1035"/>
        <pc:sldMkLst>
          <pc:docMk/>
          <pc:sldMk cId="573121226" sldId="273"/>
        </pc:sldMkLst>
        <pc:spChg chg="mod">
          <ac:chgData name="Jack Cameron-Stubbs" userId="ff998dd3-8809-40be-8652-11810fc0a4b0" providerId="ADAL" clId="{D633CF96-9EA3-43ED-BAAC-E3A3F35ED222}" dt="2020-06-19T12:31:38.951" v="133" actId="20577"/>
          <ac:spMkLst>
            <pc:docMk/>
            <pc:sldMk cId="573121226" sldId="273"/>
            <ac:spMk id="6" creationId="{750D4953-49AC-9844-B78E-55A58D376A76}"/>
          </ac:spMkLst>
        </pc:spChg>
        <pc:picChg chg="mod">
          <ac:chgData name="Jack Cameron-Stubbs" userId="ff998dd3-8809-40be-8652-11810fc0a4b0" providerId="ADAL" clId="{D633CF96-9EA3-43ED-BAAC-E3A3F35ED222}" dt="2020-06-19T14:32:05.512" v="358" actId="1035"/>
          <ac:picMkLst>
            <pc:docMk/>
            <pc:sldMk cId="573121226" sldId="273"/>
            <ac:picMk id="9" creationId="{DBCC657E-E209-4894-A899-9D036F64CF8B}"/>
          </ac:picMkLst>
        </pc:picChg>
      </pc:sldChg>
      <pc:sldChg chg="del">
        <pc:chgData name="Jack Cameron-Stubbs" userId="ff998dd3-8809-40be-8652-11810fc0a4b0" providerId="ADAL" clId="{D633CF96-9EA3-43ED-BAAC-E3A3F35ED222}" dt="2020-06-19T12:31:11.817" v="74" actId="2696"/>
        <pc:sldMkLst>
          <pc:docMk/>
          <pc:sldMk cId="1193913193" sldId="277"/>
        </pc:sldMkLst>
      </pc:sldChg>
      <pc:sldChg chg="modSp">
        <pc:chgData name="Jack Cameron-Stubbs" userId="ff998dd3-8809-40be-8652-11810fc0a4b0" providerId="ADAL" clId="{D633CF96-9EA3-43ED-BAAC-E3A3F35ED222}" dt="2020-06-19T14:32:21.608" v="359" actId="1036"/>
        <pc:sldMkLst>
          <pc:docMk/>
          <pc:sldMk cId="3430944309" sldId="278"/>
        </pc:sldMkLst>
        <pc:picChg chg="mod">
          <ac:chgData name="Jack Cameron-Stubbs" userId="ff998dd3-8809-40be-8652-11810fc0a4b0" providerId="ADAL" clId="{D633CF96-9EA3-43ED-BAAC-E3A3F35ED222}" dt="2020-06-19T14:32:21.608" v="359" actId="1036"/>
          <ac:picMkLst>
            <pc:docMk/>
            <pc:sldMk cId="3430944309" sldId="278"/>
            <ac:picMk id="9" creationId="{7C9B90B0-499B-44B0-9ED3-BFB03D5921AF}"/>
          </ac:picMkLst>
        </pc:picChg>
      </pc:sldChg>
      <pc:sldChg chg="modSp">
        <pc:chgData name="Jack Cameron-Stubbs" userId="ff998dd3-8809-40be-8652-11810fc0a4b0" providerId="ADAL" clId="{D633CF96-9EA3-43ED-BAAC-E3A3F35ED222}" dt="2020-06-19T14:33:37.043" v="364" actId="20577"/>
        <pc:sldMkLst>
          <pc:docMk/>
          <pc:sldMk cId="3498422819" sldId="279"/>
        </pc:sldMkLst>
        <pc:spChg chg="mod">
          <ac:chgData name="Jack Cameron-Stubbs" userId="ff998dd3-8809-40be-8652-11810fc0a4b0" providerId="ADAL" clId="{D633CF96-9EA3-43ED-BAAC-E3A3F35ED222}" dt="2020-06-19T12:31:28.364" v="101" actId="20577"/>
          <ac:spMkLst>
            <pc:docMk/>
            <pc:sldMk cId="3498422819" sldId="279"/>
            <ac:spMk id="4" creationId="{CB4D4010-C75D-4A4E-B55E-F035B172F5C3}"/>
          </ac:spMkLst>
        </pc:spChg>
        <pc:spChg chg="mod">
          <ac:chgData name="Jack Cameron-Stubbs" userId="ff998dd3-8809-40be-8652-11810fc0a4b0" providerId="ADAL" clId="{D633CF96-9EA3-43ED-BAAC-E3A3F35ED222}" dt="2020-06-19T14:33:37.043" v="364" actId="20577"/>
          <ac:spMkLst>
            <pc:docMk/>
            <pc:sldMk cId="3498422819" sldId="279"/>
            <ac:spMk id="6" creationId="{750D4953-49AC-9844-B78E-55A58D376A76}"/>
          </ac:spMkLst>
        </pc:spChg>
      </pc:sldChg>
      <pc:sldChg chg="modSp del">
        <pc:chgData name="Jack Cameron-Stubbs" userId="ff998dd3-8809-40be-8652-11810fc0a4b0" providerId="ADAL" clId="{D633CF96-9EA3-43ED-BAAC-E3A3F35ED222}" dt="2020-06-19T12:38:18.130" v="349" actId="2696"/>
        <pc:sldMkLst>
          <pc:docMk/>
          <pc:sldMk cId="2890744566" sldId="282"/>
        </pc:sldMkLst>
        <pc:spChg chg="mod">
          <ac:chgData name="Jack Cameron-Stubbs" userId="ff998dd3-8809-40be-8652-11810fc0a4b0" providerId="ADAL" clId="{D633CF96-9EA3-43ED-BAAC-E3A3F35ED222}" dt="2020-06-19T12:38:16.736" v="348"/>
          <ac:spMkLst>
            <pc:docMk/>
            <pc:sldMk cId="2890744566" sldId="282"/>
            <ac:spMk id="6" creationId="{15B09B51-EC60-C642-AD6C-CB28DC9563CC}"/>
          </ac:spMkLst>
        </pc:spChg>
      </pc:sldChg>
    </pc:docChg>
  </pc:docChgLst>
  <pc:docChgLst>
    <pc:chgData name="Philippa Silverman" userId="S::philippa.silverman@communities.gov.uk::e6ac5970-ac9a-4610-aecb-e8a82c3256f1" providerId="AD" clId="Web-{AC815C75-5835-B3D9-A6A7-D6DD37A66FA7}"/>
    <pc:docChg chg="modSld">
      <pc:chgData name="Philippa Silverman" userId="S::philippa.silverman@communities.gov.uk::e6ac5970-ac9a-4610-aecb-e8a82c3256f1" providerId="AD" clId="Web-{AC815C75-5835-B3D9-A6A7-D6DD37A66FA7}" dt="2020-06-19T15:15:54.515" v="184" actId="20577"/>
      <pc:docMkLst>
        <pc:docMk/>
      </pc:docMkLst>
      <pc:sldChg chg="modSp">
        <pc:chgData name="Philippa Silverman" userId="S::philippa.silverman@communities.gov.uk::e6ac5970-ac9a-4610-aecb-e8a82c3256f1" providerId="AD" clId="Web-{AC815C75-5835-B3D9-A6A7-D6DD37A66FA7}" dt="2020-06-19T15:15:52.327" v="182" actId="20577"/>
        <pc:sldMkLst>
          <pc:docMk/>
          <pc:sldMk cId="3089940732" sldId="263"/>
        </pc:sldMkLst>
        <pc:spChg chg="mod">
          <ac:chgData name="Philippa Silverman" userId="S::philippa.silverman@communities.gov.uk::e6ac5970-ac9a-4610-aecb-e8a82c3256f1" providerId="AD" clId="Web-{AC815C75-5835-B3D9-A6A7-D6DD37A66FA7}" dt="2020-06-19T15:15:52.327" v="182" actId="20577"/>
          <ac:spMkLst>
            <pc:docMk/>
            <pc:sldMk cId="3089940732" sldId="263"/>
            <ac:spMk id="6" creationId="{7CB8CEBE-F7A8-2C4E-A8E2-B5A9B9D7414B}"/>
          </ac:spMkLst>
        </pc:spChg>
      </pc:sldChg>
      <pc:sldChg chg="modSp">
        <pc:chgData name="Philippa Silverman" userId="S::philippa.silverman@communities.gov.uk::e6ac5970-ac9a-4610-aecb-e8a82c3256f1" providerId="AD" clId="Web-{AC815C75-5835-B3D9-A6A7-D6DD37A66FA7}" dt="2020-06-19T14:54:41.007" v="4" actId="20577"/>
        <pc:sldMkLst>
          <pc:docMk/>
          <pc:sldMk cId="1352697500" sldId="272"/>
        </pc:sldMkLst>
        <pc:spChg chg="mod">
          <ac:chgData name="Philippa Silverman" userId="S::philippa.silverman@communities.gov.uk::e6ac5970-ac9a-4610-aecb-e8a82c3256f1" providerId="AD" clId="Web-{AC815C75-5835-B3D9-A6A7-D6DD37A66FA7}" dt="2020-06-19T14:54:41.007" v="4" actId="20577"/>
          <ac:spMkLst>
            <pc:docMk/>
            <pc:sldMk cId="1352697500" sldId="272"/>
            <ac:spMk id="6" creationId="{750D4953-49AC-9844-B78E-55A58D376A76}"/>
          </ac:spMkLst>
        </pc:spChg>
      </pc:sldChg>
    </pc:docChg>
  </pc:docChgLst>
  <pc:docChgLst>
    <pc:chgData name="Philippa Silverman" userId="S::philippa.silverman@communities.gov.uk::e6ac5970-ac9a-4610-aecb-e8a82c3256f1" providerId="AD" clId="Web-{DDA16FD3-9190-AB6B-C013-465F50C4A991}"/>
    <pc:docChg chg="modSld">
      <pc:chgData name="Philippa Silverman" userId="S::philippa.silverman@communities.gov.uk::e6ac5970-ac9a-4610-aecb-e8a82c3256f1" providerId="AD" clId="Web-{DDA16FD3-9190-AB6B-C013-465F50C4A991}" dt="2020-06-22T10:16:48.360" v="3" actId="20577"/>
      <pc:docMkLst>
        <pc:docMk/>
      </pc:docMkLst>
      <pc:sldChg chg="modSp">
        <pc:chgData name="Philippa Silverman" userId="S::philippa.silverman@communities.gov.uk::e6ac5970-ac9a-4610-aecb-e8a82c3256f1" providerId="AD" clId="Web-{DDA16FD3-9190-AB6B-C013-465F50C4A991}" dt="2020-06-22T10:16:48.360" v="2" actId="20577"/>
        <pc:sldMkLst>
          <pc:docMk/>
          <pc:sldMk cId="3430944309" sldId="278"/>
        </pc:sldMkLst>
        <pc:spChg chg="mod">
          <ac:chgData name="Philippa Silverman" userId="S::philippa.silverman@communities.gov.uk::e6ac5970-ac9a-4610-aecb-e8a82c3256f1" providerId="AD" clId="Web-{DDA16FD3-9190-AB6B-C013-465F50C4A991}" dt="2020-06-22T10:16:48.360" v="2" actId="20577"/>
          <ac:spMkLst>
            <pc:docMk/>
            <pc:sldMk cId="3430944309" sldId="278"/>
            <ac:spMk id="6" creationId="{750D4953-49AC-9844-B78E-55A58D376A76}"/>
          </ac:spMkLst>
        </pc:spChg>
      </pc:sldChg>
    </pc:docChg>
  </pc:docChgLst>
  <pc:docChgLst>
    <pc:chgData name="Louise Shewey" userId="S::louise.shewey@communities.gov.uk::31cbaa91-ede6-4157-be74-c3c8abbae07b" providerId="AD" clId="Web-{AAF6746F-9364-1F82-F1F7-8613EA490FB9}"/>
    <pc:docChg chg="modSld">
      <pc:chgData name="Louise Shewey" userId="S::louise.shewey@communities.gov.uk::31cbaa91-ede6-4157-be74-c3c8abbae07b" providerId="AD" clId="Web-{AAF6746F-9364-1F82-F1F7-8613EA490FB9}" dt="2020-06-22T10:36:19.287" v="15" actId="1076"/>
      <pc:docMkLst>
        <pc:docMk/>
      </pc:docMkLst>
      <pc:sldChg chg="addSp delSp modSp">
        <pc:chgData name="Louise Shewey" userId="S::louise.shewey@communities.gov.uk::31cbaa91-ede6-4157-be74-c3c8abbae07b" providerId="AD" clId="Web-{AAF6746F-9364-1F82-F1F7-8613EA490FB9}" dt="2020-06-22T10:36:19.287" v="15" actId="1076"/>
        <pc:sldMkLst>
          <pc:docMk/>
          <pc:sldMk cId="635843053" sldId="261"/>
        </pc:sldMkLst>
        <pc:picChg chg="mod">
          <ac:chgData name="Louise Shewey" userId="S::louise.shewey@communities.gov.uk::31cbaa91-ede6-4157-be74-c3c8abbae07b" providerId="AD" clId="Web-{AAF6746F-9364-1F82-F1F7-8613EA490FB9}" dt="2020-06-22T10:34:38.897" v="12" actId="1076"/>
          <ac:picMkLst>
            <pc:docMk/>
            <pc:sldMk cId="635843053" sldId="261"/>
            <ac:picMk id="2" creationId="{2C1E0A08-4A16-4FA4-AF27-6C028F92C41D}"/>
          </ac:picMkLst>
        </pc:picChg>
        <pc:picChg chg="add mod">
          <ac:chgData name="Louise Shewey" userId="S::louise.shewey@communities.gov.uk::31cbaa91-ede6-4157-be74-c3c8abbae07b" providerId="AD" clId="Web-{AAF6746F-9364-1F82-F1F7-8613EA490FB9}" dt="2020-06-22T10:34:48.553" v="13" actId="1076"/>
          <ac:picMkLst>
            <pc:docMk/>
            <pc:sldMk cId="635843053" sldId="261"/>
            <ac:picMk id="3" creationId="{729A32FC-2AD5-406C-8341-413C449D3941}"/>
          </ac:picMkLst>
        </pc:picChg>
        <pc:picChg chg="add mod">
          <ac:chgData name="Louise Shewey" userId="S::louise.shewey@communities.gov.uk::31cbaa91-ede6-4157-be74-c3c8abbae07b" providerId="AD" clId="Web-{AAF6746F-9364-1F82-F1F7-8613EA490FB9}" dt="2020-06-22T10:36:19.287" v="15" actId="1076"/>
          <ac:picMkLst>
            <pc:docMk/>
            <pc:sldMk cId="635843053" sldId="261"/>
            <ac:picMk id="7" creationId="{047FAB88-587D-4CA4-BB47-8FE4ECDEBA36}"/>
          </ac:picMkLst>
        </pc:picChg>
        <pc:picChg chg="add del">
          <ac:chgData name="Louise Shewey" userId="S::louise.shewey@communities.gov.uk::31cbaa91-ede6-4157-be74-c3c8abbae07b" providerId="AD" clId="Web-{AAF6746F-9364-1F82-F1F7-8613EA490FB9}" dt="2020-06-22T10:32:02.555" v="2"/>
          <ac:picMkLst>
            <pc:docMk/>
            <pc:sldMk cId="635843053" sldId="261"/>
            <ac:picMk id="12" creationId="{3556D4B1-D5DF-4DA8-8E38-1B5D36946611}"/>
          </ac:picMkLst>
        </pc:picChg>
        <pc:picChg chg="add mod ord">
          <ac:chgData name="Louise Shewey" userId="S::louise.shewey@communities.gov.uk::31cbaa91-ede6-4157-be74-c3c8abbae07b" providerId="AD" clId="Web-{AAF6746F-9364-1F82-F1F7-8613EA490FB9}" dt="2020-06-22T10:33:30.663" v="9"/>
          <ac:picMkLst>
            <pc:docMk/>
            <pc:sldMk cId="635843053" sldId="261"/>
            <ac:picMk id="14" creationId="{8FD1F37B-F542-4824-90CB-0E64C5263513}"/>
          </ac:picMkLst>
        </pc:picChg>
      </pc:sldChg>
    </pc:docChg>
  </pc:docChgLst>
  <pc:docChgLst>
    <pc:chgData name="Louise Shewey" userId="S::louise.shewey@communities.gov.uk::31cbaa91-ede6-4157-be74-c3c8abbae07b" providerId="AD" clId="Web-{FF5D8A53-D77D-8DF1-ED21-D1B995838062}"/>
    <pc:docChg chg="modSld">
      <pc:chgData name="Louise Shewey" userId="S::louise.shewey@communities.gov.uk::31cbaa91-ede6-4157-be74-c3c8abbae07b" providerId="AD" clId="Web-{FF5D8A53-D77D-8DF1-ED21-D1B995838062}" dt="2020-06-22T10:29:59.173" v="4"/>
      <pc:docMkLst>
        <pc:docMk/>
      </pc:docMkLst>
      <pc:sldChg chg="addSp delSp modSp">
        <pc:chgData name="Louise Shewey" userId="S::louise.shewey@communities.gov.uk::31cbaa91-ede6-4157-be74-c3c8abbae07b" providerId="AD" clId="Web-{FF5D8A53-D77D-8DF1-ED21-D1B995838062}" dt="2020-06-22T10:29:59.173" v="4"/>
        <pc:sldMkLst>
          <pc:docMk/>
          <pc:sldMk cId="635843053" sldId="261"/>
        </pc:sldMkLst>
        <pc:picChg chg="add mod">
          <ac:chgData name="Louise Shewey" userId="S::louise.shewey@communities.gov.uk::31cbaa91-ede6-4157-be74-c3c8abbae07b" providerId="AD" clId="Web-{FF5D8A53-D77D-8DF1-ED21-D1B995838062}" dt="2020-06-22T10:29:54.485" v="3" actId="1076"/>
          <ac:picMkLst>
            <pc:docMk/>
            <pc:sldMk cId="635843053" sldId="261"/>
            <ac:picMk id="2" creationId="{2C1E0A08-4A16-4FA4-AF27-6C028F92C41D}"/>
          </ac:picMkLst>
        </pc:picChg>
        <pc:picChg chg="del">
          <ac:chgData name="Louise Shewey" userId="S::louise.shewey@communities.gov.uk::31cbaa91-ede6-4157-be74-c3c8abbae07b" providerId="AD" clId="Web-{FF5D8A53-D77D-8DF1-ED21-D1B995838062}" dt="2020-06-22T10:29:59.173" v="4"/>
          <ac:picMkLst>
            <pc:docMk/>
            <pc:sldMk cId="635843053" sldId="261"/>
            <ac:picMk id="10" creationId="{C434472F-AED7-439D-9A47-A04A1A30182E}"/>
          </ac:picMkLst>
        </pc:picChg>
        <pc:picChg chg="add del">
          <ac:chgData name="Louise Shewey" userId="S::louise.shewey@communities.gov.uk::31cbaa91-ede6-4157-be74-c3c8abbae07b" providerId="AD" clId="Web-{FF5D8A53-D77D-8DF1-ED21-D1B995838062}" dt="2020-06-22T10:29:45.937" v="2"/>
          <ac:picMkLst>
            <pc:docMk/>
            <pc:sldMk cId="635843053" sldId="261"/>
            <ac:picMk id="12" creationId="{3556D4B1-D5DF-4DA8-8E38-1B5D36946611}"/>
          </ac:picMkLst>
        </pc:picChg>
      </pc:sldChg>
    </pc:docChg>
  </pc:docChgLst>
  <pc:docChgLst>
    <pc:chgData name="Rob Martell" userId="S::rob.martell@communities.gov.uk::07b5fce4-a629-4fe6-9321-c03ae6a558ab" providerId="AD" clId="Web-{7F49066D-06E5-9871-382E-BDACCD7A5695}"/>
    <pc:docChg chg="modSld">
      <pc:chgData name="Rob Martell" userId="S::rob.martell@communities.gov.uk::07b5fce4-a629-4fe6-9321-c03ae6a558ab" providerId="AD" clId="Web-{7F49066D-06E5-9871-382E-BDACCD7A5695}" dt="2020-06-19T14:33:13.747" v="2" actId="1076"/>
      <pc:docMkLst>
        <pc:docMk/>
      </pc:docMkLst>
      <pc:sldChg chg="modSp">
        <pc:chgData name="Rob Martell" userId="S::rob.martell@communities.gov.uk::07b5fce4-a629-4fe6-9321-c03ae6a558ab" providerId="AD" clId="Web-{7F49066D-06E5-9871-382E-BDACCD7A5695}" dt="2020-06-19T14:33:13.747" v="2" actId="1076"/>
        <pc:sldMkLst>
          <pc:docMk/>
          <pc:sldMk cId="635843053" sldId="261"/>
        </pc:sldMkLst>
        <pc:picChg chg="mod">
          <ac:chgData name="Rob Martell" userId="S::rob.martell@communities.gov.uk::07b5fce4-a629-4fe6-9321-c03ae6a558ab" providerId="AD" clId="Web-{7F49066D-06E5-9871-382E-BDACCD7A5695}" dt="2020-06-19T14:33:13.747" v="2" actId="1076"/>
          <ac:picMkLst>
            <pc:docMk/>
            <pc:sldMk cId="635843053" sldId="261"/>
            <ac:picMk id="12" creationId="{3556D4B1-D5DF-4DA8-8E38-1B5D36946611}"/>
          </ac:picMkLst>
        </pc:picChg>
      </pc:sldChg>
    </pc:docChg>
  </pc:docChgLst>
  <pc:docChgLst>
    <pc:chgData name="Rose Passman" userId="S::rose.passman@communities.gov.uk::56afcbf8-2d7f-47fc-a8d1-87de9ce08c0a" providerId="AD" clId="Web-{590516F3-1ACC-B0CC-F846-A5BC3D7475D7}"/>
    <pc:docChg chg="modSld">
      <pc:chgData name="Rose Passman" userId="S::rose.passman@communities.gov.uk::56afcbf8-2d7f-47fc-a8d1-87de9ce08c0a" providerId="AD" clId="Web-{590516F3-1ACC-B0CC-F846-A5BC3D7475D7}" dt="2020-06-22T10:34:54.141" v="14"/>
      <pc:docMkLst>
        <pc:docMk/>
      </pc:docMkLst>
      <pc:sldChg chg="delSp modSp">
        <pc:chgData name="Rose Passman" userId="S::rose.passman@communities.gov.uk::56afcbf8-2d7f-47fc-a8d1-87de9ce08c0a" providerId="AD" clId="Web-{590516F3-1ACC-B0CC-F846-A5BC3D7475D7}" dt="2020-06-22T10:34:54.141" v="14"/>
        <pc:sldMkLst>
          <pc:docMk/>
          <pc:sldMk cId="635843053" sldId="261"/>
        </pc:sldMkLst>
        <pc:picChg chg="mod">
          <ac:chgData name="Rose Passman" userId="S::rose.passman@communities.gov.uk::56afcbf8-2d7f-47fc-a8d1-87de9ce08c0a" providerId="AD" clId="Web-{590516F3-1ACC-B0CC-F846-A5BC3D7475D7}" dt="2020-06-22T10:34:54.141" v="14"/>
          <ac:picMkLst>
            <pc:docMk/>
            <pc:sldMk cId="635843053" sldId="261"/>
            <ac:picMk id="2" creationId="{2C1E0A08-4A16-4FA4-AF27-6C028F92C41D}"/>
          </ac:picMkLst>
        </pc:picChg>
        <pc:picChg chg="del">
          <ac:chgData name="Rose Passman" userId="S::rose.passman@communities.gov.uk::56afcbf8-2d7f-47fc-a8d1-87de9ce08c0a" providerId="AD" clId="Web-{590516F3-1ACC-B0CC-F846-A5BC3D7475D7}" dt="2020-06-22T10:34:49.501" v="13"/>
          <ac:picMkLst>
            <pc:docMk/>
            <pc:sldMk cId="635843053" sldId="261"/>
            <ac:picMk id="12" creationId="{3556D4B1-D5DF-4DA8-8E38-1B5D36946611}"/>
          </ac:picMkLst>
        </pc:picChg>
      </pc:sldChg>
      <pc:sldChg chg="modSp">
        <pc:chgData name="Rose Passman" userId="S::rose.passman@communities.gov.uk::56afcbf8-2d7f-47fc-a8d1-87de9ce08c0a" providerId="AD" clId="Web-{590516F3-1ACC-B0CC-F846-A5BC3D7475D7}" dt="2020-06-22T08:29:00.896" v="7" actId="20577"/>
        <pc:sldMkLst>
          <pc:docMk/>
          <pc:sldMk cId="1352697500" sldId="272"/>
        </pc:sldMkLst>
        <pc:spChg chg="mod">
          <ac:chgData name="Rose Passman" userId="S::rose.passman@communities.gov.uk::56afcbf8-2d7f-47fc-a8d1-87de9ce08c0a" providerId="AD" clId="Web-{590516F3-1ACC-B0CC-F846-A5BC3D7475D7}" dt="2020-06-22T08:29:00.896" v="7" actId="20577"/>
          <ac:spMkLst>
            <pc:docMk/>
            <pc:sldMk cId="1352697500" sldId="272"/>
            <ac:spMk id="6" creationId="{750D4953-49AC-9844-B78E-55A58D376A76}"/>
          </ac:spMkLst>
        </pc:spChg>
      </pc:sldChg>
      <pc:sldChg chg="modSp">
        <pc:chgData name="Rose Passman" userId="S::rose.passman@communities.gov.uk::56afcbf8-2d7f-47fc-a8d1-87de9ce08c0a" providerId="AD" clId="Web-{590516F3-1ACC-B0CC-F846-A5BC3D7475D7}" dt="2020-06-22T08:28:47.662" v="2" actId="20577"/>
        <pc:sldMkLst>
          <pc:docMk/>
          <pc:sldMk cId="3430944309" sldId="278"/>
        </pc:sldMkLst>
        <pc:spChg chg="mod">
          <ac:chgData name="Rose Passman" userId="S::rose.passman@communities.gov.uk::56afcbf8-2d7f-47fc-a8d1-87de9ce08c0a" providerId="AD" clId="Web-{590516F3-1ACC-B0CC-F846-A5BC3D7475D7}" dt="2020-06-22T08:28:47.662" v="2" actId="20577"/>
          <ac:spMkLst>
            <pc:docMk/>
            <pc:sldMk cId="3430944309" sldId="278"/>
            <ac:spMk id="6" creationId="{750D4953-49AC-9844-B78E-55A58D376A76}"/>
          </ac:spMkLst>
        </pc:spChg>
      </pc:sldChg>
      <pc:sldChg chg="modSp">
        <pc:chgData name="Rose Passman" userId="S::rose.passman@communities.gov.uk::56afcbf8-2d7f-47fc-a8d1-87de9ce08c0a" providerId="AD" clId="Web-{590516F3-1ACC-B0CC-F846-A5BC3D7475D7}" dt="2020-06-22T08:29:06.975" v="10" actId="20577"/>
        <pc:sldMkLst>
          <pc:docMk/>
          <pc:sldMk cId="3498422819" sldId="279"/>
        </pc:sldMkLst>
        <pc:spChg chg="mod">
          <ac:chgData name="Rose Passman" userId="S::rose.passman@communities.gov.uk::56afcbf8-2d7f-47fc-a8d1-87de9ce08c0a" providerId="AD" clId="Web-{590516F3-1ACC-B0CC-F846-A5BC3D7475D7}" dt="2020-06-22T08:29:06.975" v="10" actId="20577"/>
          <ac:spMkLst>
            <pc:docMk/>
            <pc:sldMk cId="3498422819" sldId="279"/>
            <ac:spMk id="6" creationId="{750D4953-49AC-9844-B78E-55A58D376A76}"/>
          </ac:spMkLst>
        </pc:spChg>
      </pc:sldChg>
    </pc:docChg>
  </pc:docChgLst>
  <pc:docChgLst>
    <pc:chgData name="Rose Passman" userId="S::rose.passman@communities.gov.uk::56afcbf8-2d7f-47fc-a8d1-87de9ce08c0a" providerId="AD" clId="Web-{4B92D8B9-4CE0-DE37-3C10-AAC2FDFAA97C}"/>
    <pc:docChg chg="modSld">
      <pc:chgData name="Rose Passman" userId="S::rose.passman@communities.gov.uk::56afcbf8-2d7f-47fc-a8d1-87de9ce08c0a" providerId="AD" clId="Web-{4B92D8B9-4CE0-DE37-3C10-AAC2FDFAA97C}" dt="2020-06-19T16:57:09.925" v="210" actId="20577"/>
      <pc:docMkLst>
        <pc:docMk/>
      </pc:docMkLst>
      <pc:sldChg chg="modSp">
        <pc:chgData name="Rose Passman" userId="S::rose.passman@communities.gov.uk::56afcbf8-2d7f-47fc-a8d1-87de9ce08c0a" providerId="AD" clId="Web-{4B92D8B9-4CE0-DE37-3C10-AAC2FDFAA97C}" dt="2020-06-19T16:57:08.722" v="208" actId="20577"/>
        <pc:sldMkLst>
          <pc:docMk/>
          <pc:sldMk cId="416023534" sldId="259"/>
        </pc:sldMkLst>
        <pc:spChg chg="mod">
          <ac:chgData name="Rose Passman" userId="S::rose.passman@communities.gov.uk::56afcbf8-2d7f-47fc-a8d1-87de9ce08c0a" providerId="AD" clId="Web-{4B92D8B9-4CE0-DE37-3C10-AAC2FDFAA97C}" dt="2020-06-19T16:57:08.722" v="208" actId="20577"/>
          <ac:spMkLst>
            <pc:docMk/>
            <pc:sldMk cId="416023534" sldId="259"/>
            <ac:spMk id="6" creationId="{15B09B51-EC60-C642-AD6C-CB28DC9563CC}"/>
          </ac:spMkLst>
        </pc:spChg>
      </pc:sldChg>
      <pc:sldChg chg="modSp">
        <pc:chgData name="Rose Passman" userId="S::rose.passman@communities.gov.uk::56afcbf8-2d7f-47fc-a8d1-87de9ce08c0a" providerId="AD" clId="Web-{4B92D8B9-4CE0-DE37-3C10-AAC2FDFAA97C}" dt="2020-06-19T16:56:53.925" v="182" actId="20577"/>
        <pc:sldMkLst>
          <pc:docMk/>
          <pc:sldMk cId="573121226" sldId="273"/>
        </pc:sldMkLst>
        <pc:spChg chg="mod">
          <ac:chgData name="Rose Passman" userId="S::rose.passman@communities.gov.uk::56afcbf8-2d7f-47fc-a8d1-87de9ce08c0a" providerId="AD" clId="Web-{4B92D8B9-4CE0-DE37-3C10-AAC2FDFAA97C}" dt="2020-06-19T16:56:53.925" v="182" actId="20577"/>
          <ac:spMkLst>
            <pc:docMk/>
            <pc:sldMk cId="573121226" sldId="273"/>
            <ac:spMk id="6" creationId="{750D4953-49AC-9844-B78E-55A58D376A76}"/>
          </ac:spMkLst>
        </pc:spChg>
      </pc:sldChg>
    </pc:docChg>
  </pc:docChgLst>
  <pc:docChgLst>
    <pc:chgData name="Tom Powell" userId="S::tom.powell@communities.gov.uk::955cd83f-45f7-4f72-ba0d-8a18d6b08ae8" providerId="AD" clId="Web-{1409E3BC-7E47-AB6C-CDEC-30FAECE013E5}"/>
    <pc:docChg chg="modSld">
      <pc:chgData name="Tom Powell" userId="S::tom.powell@communities.gov.uk::955cd83f-45f7-4f72-ba0d-8a18d6b08ae8" providerId="AD" clId="Web-{1409E3BC-7E47-AB6C-CDEC-30FAECE013E5}" dt="2020-06-21T18:55:51.829" v="126" actId="20577"/>
      <pc:docMkLst>
        <pc:docMk/>
      </pc:docMkLst>
      <pc:sldChg chg="modSp">
        <pc:chgData name="Tom Powell" userId="S::tom.powell@communities.gov.uk::955cd83f-45f7-4f72-ba0d-8a18d6b08ae8" providerId="AD" clId="Web-{1409E3BC-7E47-AB6C-CDEC-30FAECE013E5}" dt="2020-06-21T18:55:25.154" v="114" actId="20577"/>
        <pc:sldMkLst>
          <pc:docMk/>
          <pc:sldMk cId="1352697500" sldId="272"/>
        </pc:sldMkLst>
        <pc:spChg chg="mod">
          <ac:chgData name="Tom Powell" userId="S::tom.powell@communities.gov.uk::955cd83f-45f7-4f72-ba0d-8a18d6b08ae8" providerId="AD" clId="Web-{1409E3BC-7E47-AB6C-CDEC-30FAECE013E5}" dt="2020-06-21T18:55:25.154" v="114" actId="20577"/>
          <ac:spMkLst>
            <pc:docMk/>
            <pc:sldMk cId="1352697500" sldId="272"/>
            <ac:spMk id="6" creationId="{750D4953-49AC-9844-B78E-55A58D376A76}"/>
          </ac:spMkLst>
        </pc:spChg>
      </pc:sldChg>
      <pc:sldChg chg="modSp">
        <pc:chgData name="Tom Powell" userId="S::tom.powell@communities.gov.uk::955cd83f-45f7-4f72-ba0d-8a18d6b08ae8" providerId="AD" clId="Web-{1409E3BC-7E47-AB6C-CDEC-30FAECE013E5}" dt="2020-06-21T18:54:55.076" v="42" actId="20577"/>
        <pc:sldMkLst>
          <pc:docMk/>
          <pc:sldMk cId="3430944309" sldId="278"/>
        </pc:sldMkLst>
        <pc:spChg chg="mod">
          <ac:chgData name="Tom Powell" userId="S::tom.powell@communities.gov.uk::955cd83f-45f7-4f72-ba0d-8a18d6b08ae8" providerId="AD" clId="Web-{1409E3BC-7E47-AB6C-CDEC-30FAECE013E5}" dt="2020-06-21T18:54:55.076" v="42" actId="20577"/>
          <ac:spMkLst>
            <pc:docMk/>
            <pc:sldMk cId="3430944309" sldId="278"/>
            <ac:spMk id="6" creationId="{750D4953-49AC-9844-B78E-55A58D376A76}"/>
          </ac:spMkLst>
        </pc:spChg>
      </pc:sldChg>
      <pc:sldChg chg="modSp">
        <pc:chgData name="Tom Powell" userId="S::tom.powell@communities.gov.uk::955cd83f-45f7-4f72-ba0d-8a18d6b08ae8" providerId="AD" clId="Web-{1409E3BC-7E47-AB6C-CDEC-30FAECE013E5}" dt="2020-06-21T18:55:51.829" v="125" actId="20577"/>
        <pc:sldMkLst>
          <pc:docMk/>
          <pc:sldMk cId="3498422819" sldId="279"/>
        </pc:sldMkLst>
        <pc:spChg chg="mod">
          <ac:chgData name="Tom Powell" userId="S::tom.powell@communities.gov.uk::955cd83f-45f7-4f72-ba0d-8a18d6b08ae8" providerId="AD" clId="Web-{1409E3BC-7E47-AB6C-CDEC-30FAECE013E5}" dt="2020-06-21T18:55:51.829" v="125" actId="20577"/>
          <ac:spMkLst>
            <pc:docMk/>
            <pc:sldMk cId="3498422819" sldId="279"/>
            <ac:spMk id="6" creationId="{750D4953-49AC-9844-B78E-55A58D376A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2A4FF-9FC7-491B-90D2-1CB22C43EB77}" type="datetimeFigureOut">
              <a:rPr lang="en-GB" smtClean="0"/>
              <a:t>22/06/2020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3D8E1-AE68-4234-83B5-564AD2F3444B}" type="slidenum">
              <a:rPr lang="en-GB" smtClean="0"/>
              <a:t>‹#›</a:t>
            </a:fld>
            <a:endParaRPr lang="en-GB"/>
          </a:p>
        </p:txBody>
      </p:sp>
    </p:spTree>
    <p:extLst>
      <p:ext uri="{BB962C8B-B14F-4D97-AF65-F5344CB8AC3E}">
        <p14:creationId xmlns:p14="http://schemas.microsoft.com/office/powerpoint/2010/main" val="240111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558000" y="2132856"/>
            <a:ext cx="7633500" cy="2084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500"/>
              <a:buFont typeface="Arial"/>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3" name="Google Shape;13;p5"/>
          <p:cNvSpPr txBox="1">
            <a:spLocks noGrp="1"/>
          </p:cNvSpPr>
          <p:nvPr>
            <p:ph type="subTitle" idx="1"/>
          </p:nvPr>
        </p:nvSpPr>
        <p:spPr>
          <a:xfrm>
            <a:off x="558000" y="5445224"/>
            <a:ext cx="7633500" cy="914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0" i="0">
                <a:solidFill>
                  <a:schemeClr val="lt1"/>
                </a:solidFill>
              </a:defRPr>
            </a:lvl1pPr>
            <a:lvl2pPr lvl="1" algn="ctr">
              <a:lnSpc>
                <a:spcPct val="100000"/>
              </a:lnSpc>
              <a:spcBef>
                <a:spcPts val="600"/>
              </a:spcBef>
              <a:spcAft>
                <a:spcPts val="0"/>
              </a:spcAft>
              <a:buClr>
                <a:srgbClr val="888888"/>
              </a:buClr>
              <a:buSzPts val="1800"/>
              <a:buFont typeface="Arial"/>
              <a:buNone/>
              <a:defRPr>
                <a:solidFill>
                  <a:srgbClr val="888888"/>
                </a:solidFill>
              </a:defRPr>
            </a:lvl2pPr>
            <a:lvl3pPr lvl="2" algn="ctr">
              <a:lnSpc>
                <a:spcPct val="100000"/>
              </a:lnSpc>
              <a:spcBef>
                <a:spcPts val="600"/>
              </a:spcBef>
              <a:spcAft>
                <a:spcPts val="0"/>
              </a:spcAft>
              <a:buClr>
                <a:srgbClr val="888888"/>
              </a:buClr>
              <a:buSzPts val="1800"/>
              <a:buNone/>
              <a:defRPr>
                <a:solidFill>
                  <a:srgbClr val="888888"/>
                </a:solidFill>
              </a:defRPr>
            </a:lvl3pPr>
            <a:lvl4pPr lvl="3" algn="ctr">
              <a:lnSpc>
                <a:spcPct val="100000"/>
              </a:lnSpc>
              <a:spcBef>
                <a:spcPts val="600"/>
              </a:spcBef>
              <a:spcAft>
                <a:spcPts val="0"/>
              </a:spcAft>
              <a:buClr>
                <a:srgbClr val="888888"/>
              </a:buClr>
              <a:buSzPts val="1600"/>
              <a:buNone/>
              <a:defRPr>
                <a:solidFill>
                  <a:srgbClr val="888888"/>
                </a:solidFill>
              </a:defRPr>
            </a:lvl4pPr>
            <a:lvl5pPr lvl="4" algn="ctr">
              <a:lnSpc>
                <a:spcPct val="100000"/>
              </a:lnSpc>
              <a:spcBef>
                <a:spcPts val="320"/>
              </a:spcBef>
              <a:spcAft>
                <a:spcPts val="0"/>
              </a:spcAft>
              <a:buClr>
                <a:srgbClr val="888888"/>
              </a:buClr>
              <a:buSzPts val="16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4" name="Google Shape;14;p5"/>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514ACDE4-3369-5742-9458-922290D61F6F}" type="slidenum">
              <a:rPr lang="en-US" smtClean="0"/>
              <a:t>‹#›</a:t>
            </a:fld>
            <a:endParaRPr lang="en-US"/>
          </a:p>
        </p:txBody>
      </p:sp>
    </p:spTree>
    <p:extLst>
      <p:ext uri="{BB962C8B-B14F-4D97-AF65-F5344CB8AC3E}">
        <p14:creationId xmlns:p14="http://schemas.microsoft.com/office/powerpoint/2010/main" val="98908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B6CB-9B09-4B7E-AD6B-917FCAF4BF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90F047E-129C-4193-9B32-BB59E94F2D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8E4DC8-FCF9-42BC-93DF-61DC2F92B58B}"/>
              </a:ext>
            </a:extLst>
          </p:cNvPr>
          <p:cNvSpPr>
            <a:spLocks noGrp="1"/>
          </p:cNvSpPr>
          <p:nvPr>
            <p:ph type="dt" sz="half" idx="10"/>
          </p:nvPr>
        </p:nvSpPr>
        <p:spPr/>
        <p:txBody>
          <a:bodyPr/>
          <a:lstStyle/>
          <a:p>
            <a:fld id="{52DA27B5-583E-42CE-AF36-B7A25B93AA76}" type="datetime1">
              <a:rPr lang="en-US" smtClean="0"/>
              <a:t>6/22/2020</a:t>
            </a:fld>
            <a:endParaRPr lang="en-US"/>
          </a:p>
        </p:txBody>
      </p:sp>
      <p:sp>
        <p:nvSpPr>
          <p:cNvPr id="5" name="Footer Placeholder 4">
            <a:extLst>
              <a:ext uri="{FF2B5EF4-FFF2-40B4-BE49-F238E27FC236}">
                <a16:creationId xmlns:a16="http://schemas.microsoft.com/office/drawing/2014/main" id="{2D9D80A3-5253-4605-937E-4700B41B5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9B3FD-FD77-4F83-A38C-6E092734DF09}"/>
              </a:ext>
            </a:extLst>
          </p:cNvPr>
          <p:cNvSpPr>
            <a:spLocks noGrp="1"/>
          </p:cNvSpPr>
          <p:nvPr>
            <p:ph type="sldNum" sz="quarter" idx="12"/>
          </p:nvPr>
        </p:nvSpPr>
        <p:spPr/>
        <p:txBody>
          <a:bodyPr/>
          <a:lstStyle/>
          <a:p>
            <a:fld id="{514ACDE4-3369-5742-9458-922290D61F6F}" type="slidenum">
              <a:rPr lang="en-US" smtClean="0"/>
              <a:t>‹#›</a:t>
            </a:fld>
            <a:endParaRPr lang="en-US"/>
          </a:p>
        </p:txBody>
      </p:sp>
    </p:spTree>
    <p:extLst>
      <p:ext uri="{BB962C8B-B14F-4D97-AF65-F5344CB8AC3E}">
        <p14:creationId xmlns:p14="http://schemas.microsoft.com/office/powerpoint/2010/main" val="402541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1D8E-B991-4A12-AEAD-45D6444A82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8D16A-6CDA-4D72-9943-DD0A55D3A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4D0824-B92D-48F7-A821-175DB2DF0159}"/>
              </a:ext>
            </a:extLst>
          </p:cNvPr>
          <p:cNvSpPr>
            <a:spLocks noGrp="1"/>
          </p:cNvSpPr>
          <p:nvPr>
            <p:ph type="dt" sz="half" idx="10"/>
          </p:nvPr>
        </p:nvSpPr>
        <p:spPr/>
        <p:txBody>
          <a:bodyPr/>
          <a:lstStyle/>
          <a:p>
            <a:fld id="{59C5FD37-C91D-4256-9C65-E6A1A7DD3467}" type="datetime1">
              <a:rPr lang="en-US" smtClean="0"/>
              <a:t>6/22/2020</a:t>
            </a:fld>
            <a:endParaRPr lang="en-US"/>
          </a:p>
        </p:txBody>
      </p:sp>
      <p:sp>
        <p:nvSpPr>
          <p:cNvPr id="5" name="Footer Placeholder 4">
            <a:extLst>
              <a:ext uri="{FF2B5EF4-FFF2-40B4-BE49-F238E27FC236}">
                <a16:creationId xmlns:a16="http://schemas.microsoft.com/office/drawing/2014/main" id="{FE2C3231-1413-40BD-81DF-7A5DA041A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E04D4-D47D-4D56-A991-1AEF47EA9EA9}"/>
              </a:ext>
            </a:extLst>
          </p:cNvPr>
          <p:cNvSpPr>
            <a:spLocks noGrp="1"/>
          </p:cNvSpPr>
          <p:nvPr>
            <p:ph type="sldNum" sz="quarter" idx="12"/>
          </p:nvPr>
        </p:nvSpPr>
        <p:spPr/>
        <p:txBody>
          <a:bodyPr/>
          <a:lstStyle/>
          <a:p>
            <a:fld id="{514ACDE4-3369-5742-9458-922290D61F6F}" type="slidenum">
              <a:rPr lang="en-US" smtClean="0"/>
              <a:t>‹#›</a:t>
            </a:fld>
            <a:endParaRPr lang="en-US"/>
          </a:p>
        </p:txBody>
      </p:sp>
    </p:spTree>
    <p:extLst>
      <p:ext uri="{BB962C8B-B14F-4D97-AF65-F5344CB8AC3E}">
        <p14:creationId xmlns:p14="http://schemas.microsoft.com/office/powerpoint/2010/main" val="1656121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p:nvPr/>
        </p:nvSpPr>
        <p:spPr>
          <a:xfrm>
            <a:off x="0" y="1187451"/>
            <a:ext cx="9144000" cy="5670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 name="Google Shape;7;p4" descr="GIB_377_AW-RGB.wmf"/>
          <p:cNvPicPr preferRelativeResize="0"/>
          <p:nvPr/>
        </p:nvPicPr>
        <p:blipFill rotWithShape="1">
          <a:blip r:embed="rId5">
            <a:alphaModFix/>
          </a:blip>
          <a:srcRect/>
          <a:stretch/>
        </p:blipFill>
        <p:spPr>
          <a:xfrm>
            <a:off x="557213" y="303213"/>
            <a:ext cx="1188243" cy="604836"/>
          </a:xfrm>
          <a:prstGeom prst="rect">
            <a:avLst/>
          </a:prstGeom>
          <a:noFill/>
          <a:ln>
            <a:noFill/>
          </a:ln>
        </p:spPr>
      </p:pic>
      <p:sp>
        <p:nvSpPr>
          <p:cNvPr id="8" name="Google Shape;8;p4"/>
          <p:cNvSpPr txBox="1">
            <a:spLocks noGrp="1"/>
          </p:cNvSpPr>
          <p:nvPr>
            <p:ph type="title"/>
          </p:nvPr>
        </p:nvSpPr>
        <p:spPr>
          <a:xfrm>
            <a:off x="557212" y="274637"/>
            <a:ext cx="8029500" cy="11432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4"/>
          <p:cNvSpPr txBox="1">
            <a:spLocks noGrp="1"/>
          </p:cNvSpPr>
          <p:nvPr>
            <p:ph type="body" idx="1"/>
          </p:nvPr>
        </p:nvSpPr>
        <p:spPr>
          <a:xfrm>
            <a:off x="557212" y="1600200"/>
            <a:ext cx="8029500" cy="452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1pPr>
            <a:lvl2pPr marL="914400" marR="0" lvl="1"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AutoNum type="arabicPeriod"/>
              <a:defRPr sz="16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 name="Google Shape;10;p4"/>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514ACDE4-3369-5742-9458-922290D61F6F}" type="slidenum">
              <a:rPr lang="en-US" smtClean="0"/>
              <a:t>‹#›</a:t>
            </a:fld>
            <a:endParaRPr lang="en-US"/>
          </a:p>
        </p:txBody>
      </p:sp>
    </p:spTree>
    <p:extLst>
      <p:ext uri="{BB962C8B-B14F-4D97-AF65-F5344CB8AC3E}">
        <p14:creationId xmlns:p14="http://schemas.microsoft.com/office/powerpoint/2010/main" val="4270189285"/>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v.uk/government/news/first-food-parcels-delivered-to-clinically-vulnerable-peopl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mhclg?ref_src=twsrc%5Egoogle%7Ctwcamp%5Eserp%7Ctwgr%5Eauthor" TargetMode="External"/><Relationship Id="rId2" Type="http://schemas.openxmlformats.org/officeDocument/2006/relationships/hyperlink" Target="https://twitter.com/DHSCgovuk?ref_src=twsrc%5Egoogle%7Ctwcamp%5Eserp%7Ctwgr%5Eauthor"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twitter.com/NHSEngland?ref_src=twsrc%5Egoogle%7Ctwcamp%5Eserp%7Ctwgr%5Eautho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Kelly.North@dhsc.gov.uk" TargetMode="External"/><Relationship Id="rId2" Type="http://schemas.openxmlformats.org/officeDocument/2006/relationships/hyperlink" Target="mailto:Mark.Singh@communities.gov.uk" TargetMode="Externa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BD6509-0665-494E-B44A-BE8C49DDB6D2}"/>
              </a:ext>
            </a:extLst>
          </p:cNvPr>
          <p:cNvSpPr txBox="1"/>
          <p:nvPr/>
        </p:nvSpPr>
        <p:spPr>
          <a:xfrm>
            <a:off x="638127" y="1967367"/>
            <a:ext cx="7362873" cy="584775"/>
          </a:xfrm>
          <a:prstGeom prst="rect">
            <a:avLst/>
          </a:prstGeom>
          <a:noFill/>
        </p:spPr>
        <p:txBody>
          <a:bodyPr wrap="square" rtlCol="0">
            <a:spAutoFit/>
          </a:bodyPr>
          <a:lstStyle/>
          <a:p>
            <a:r>
              <a:rPr lang="en-GB" sz="3200" b="1">
                <a:solidFill>
                  <a:schemeClr val="bg1"/>
                </a:solidFill>
                <a:cs typeface="Arial" panose="020B0604020202020204" pitchFamily="34" charset="0"/>
              </a:rPr>
              <a:t>SHIELDING</a:t>
            </a:r>
          </a:p>
        </p:txBody>
      </p:sp>
      <p:cxnSp>
        <p:nvCxnSpPr>
          <p:cNvPr id="5" name="Straight Connector 4">
            <a:extLst>
              <a:ext uri="{FF2B5EF4-FFF2-40B4-BE49-F238E27FC236}">
                <a16:creationId xmlns:a16="http://schemas.microsoft.com/office/drawing/2014/main" id="{7A71CAD1-56BD-174E-9398-9C324FEEF4A5}"/>
              </a:ext>
            </a:extLst>
          </p:cNvPr>
          <p:cNvCxnSpPr>
            <a:cxnSpLocks/>
          </p:cNvCxnSpPr>
          <p:nvPr/>
        </p:nvCxnSpPr>
        <p:spPr>
          <a:xfrm>
            <a:off x="692150" y="2520686"/>
            <a:ext cx="730885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D691E20-E2B7-0C44-86A5-06C8F790F63A}"/>
              </a:ext>
            </a:extLst>
          </p:cNvPr>
          <p:cNvSpPr txBox="1"/>
          <p:nvPr/>
        </p:nvSpPr>
        <p:spPr>
          <a:xfrm>
            <a:off x="692150" y="2561049"/>
            <a:ext cx="5949064" cy="584775"/>
          </a:xfrm>
          <a:prstGeom prst="rect">
            <a:avLst/>
          </a:prstGeom>
          <a:noFill/>
        </p:spPr>
        <p:txBody>
          <a:bodyPr wrap="none" rtlCol="0">
            <a:spAutoFit/>
          </a:bodyPr>
          <a:lstStyle/>
          <a:p>
            <a:r>
              <a:rPr lang="en-GB" sz="3200" b="1">
                <a:solidFill>
                  <a:schemeClr val="bg1"/>
                </a:solidFill>
                <a:cs typeface="Arial" panose="020B0604020202020204" pitchFamily="34" charset="0"/>
              </a:rPr>
              <a:t>COMMUNICATIONS TOOLKIT</a:t>
            </a:r>
          </a:p>
        </p:txBody>
      </p:sp>
      <p:sp>
        <p:nvSpPr>
          <p:cNvPr id="11" name="TextBox 10">
            <a:extLst>
              <a:ext uri="{FF2B5EF4-FFF2-40B4-BE49-F238E27FC236}">
                <a16:creationId xmlns:a16="http://schemas.microsoft.com/office/drawing/2014/main" id="{F66F0826-CF3A-5747-A7A7-A9ED05F2C51C}"/>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F8ED818-ECA6-4911-8655-55DF153F2A07}"/>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close up of a logo&#10;&#10;Description automatically generated">
            <a:extLst>
              <a:ext uri="{FF2B5EF4-FFF2-40B4-BE49-F238E27FC236}">
                <a16:creationId xmlns:a16="http://schemas.microsoft.com/office/drawing/2014/main" id="{832C59DB-17EA-44F2-A46E-C8F5D8ACAD52}"/>
              </a:ext>
            </a:extLst>
          </p:cNvPr>
          <p:cNvPicPr>
            <a:picLocks noChangeAspect="1"/>
          </p:cNvPicPr>
          <p:nvPr/>
        </p:nvPicPr>
        <p:blipFill>
          <a:blip r:embed="rId2"/>
          <a:stretch>
            <a:fillRect/>
          </a:stretch>
        </p:blipFill>
        <p:spPr>
          <a:xfrm>
            <a:off x="508673" y="242006"/>
            <a:ext cx="2043109" cy="685447"/>
          </a:xfrm>
          <a:prstGeom prst="rect">
            <a:avLst/>
          </a:prstGeom>
        </p:spPr>
      </p:pic>
    </p:spTree>
    <p:extLst>
      <p:ext uri="{BB962C8B-B14F-4D97-AF65-F5344CB8AC3E}">
        <p14:creationId xmlns:p14="http://schemas.microsoft.com/office/powerpoint/2010/main" val="28624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4D4010-C75D-4A4E-B55E-F035B172F5C3}"/>
              </a:ext>
            </a:extLst>
          </p:cNvPr>
          <p:cNvSpPr txBox="1"/>
          <p:nvPr/>
        </p:nvSpPr>
        <p:spPr>
          <a:xfrm>
            <a:off x="638127" y="1967367"/>
            <a:ext cx="4605748" cy="584775"/>
          </a:xfrm>
          <a:prstGeom prst="rect">
            <a:avLst/>
          </a:prstGeom>
          <a:noFill/>
        </p:spPr>
        <p:txBody>
          <a:bodyPr wrap="none" rtlCol="0">
            <a:spAutoFit/>
          </a:bodyPr>
          <a:lstStyle/>
          <a:p>
            <a:r>
              <a:rPr lang="en-GB" sz="3200" b="1">
                <a:solidFill>
                  <a:schemeClr val="bg1"/>
                </a:solidFill>
                <a:cs typeface="Arial" panose="020B0604020202020204" pitchFamily="34" charset="0"/>
              </a:rPr>
              <a:t>TABLE OF CONTENTS</a:t>
            </a:r>
          </a:p>
        </p:txBody>
      </p:sp>
      <p:cxnSp>
        <p:nvCxnSpPr>
          <p:cNvPr id="5" name="Straight Connector 4">
            <a:extLst>
              <a:ext uri="{FF2B5EF4-FFF2-40B4-BE49-F238E27FC236}">
                <a16:creationId xmlns:a16="http://schemas.microsoft.com/office/drawing/2014/main" id="{FFC643ED-FEFC-D14D-8B31-30E9894726C1}"/>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50D4953-49AC-9844-B78E-55A58D376A76}"/>
              </a:ext>
            </a:extLst>
          </p:cNvPr>
          <p:cNvSpPr txBox="1"/>
          <p:nvPr/>
        </p:nvSpPr>
        <p:spPr>
          <a:xfrm>
            <a:off x="692149" y="2679663"/>
            <a:ext cx="7721599" cy="2462213"/>
          </a:xfrm>
          <a:prstGeom prst="rect">
            <a:avLst/>
          </a:prstGeom>
          <a:noFill/>
        </p:spPr>
        <p:txBody>
          <a:bodyPr wrap="square" rtlCol="0" anchor="t">
            <a:spAutoFit/>
          </a:bodyPr>
          <a:lstStyle/>
          <a:p>
            <a:pPr fontAlgn="base"/>
            <a:r>
              <a:rPr lang="en-GB" b="1">
                <a:solidFill>
                  <a:schemeClr val="bg1"/>
                </a:solidFill>
              </a:rPr>
              <a:t>Toolkit</a:t>
            </a:r>
          </a:p>
          <a:p>
            <a:pPr marL="285750" indent="-285750" fontAlgn="base">
              <a:buClr>
                <a:schemeClr val="bg1"/>
              </a:buClr>
              <a:buFont typeface="Arial" panose="020B0604020202020204" pitchFamily="34" charset="0"/>
              <a:buChar char="•"/>
            </a:pPr>
            <a:r>
              <a:rPr lang="en-GB">
                <a:solidFill>
                  <a:schemeClr val="bg1"/>
                </a:solidFill>
              </a:rPr>
              <a:t>Background and next steps</a:t>
            </a:r>
          </a:p>
          <a:p>
            <a:pPr marL="285750" indent="-285750" fontAlgn="base">
              <a:buClr>
                <a:schemeClr val="bg1"/>
              </a:buClr>
              <a:buFont typeface="Arial" panose="020B0604020202020204" pitchFamily="34" charset="0"/>
              <a:buChar char="•"/>
            </a:pPr>
            <a:r>
              <a:rPr lang="en-GB">
                <a:solidFill>
                  <a:schemeClr val="bg1"/>
                </a:solidFill>
              </a:rPr>
              <a:t>How you can support</a:t>
            </a:r>
          </a:p>
          <a:p>
            <a:pPr marL="285750" indent="-285750" fontAlgn="base">
              <a:buClr>
                <a:schemeClr val="bg1"/>
              </a:buClr>
              <a:buFont typeface="Arial" panose="020B0604020202020204" pitchFamily="34" charset="0"/>
              <a:buChar char="•"/>
            </a:pPr>
            <a:r>
              <a:rPr lang="en-GB">
                <a:solidFill>
                  <a:schemeClr val="bg1"/>
                </a:solidFill>
              </a:rPr>
              <a:t>Social media (social media pack incl. template graphics and images attached)</a:t>
            </a:r>
          </a:p>
          <a:p>
            <a:pPr marL="285750" indent="-285750" fontAlgn="base">
              <a:buClr>
                <a:schemeClr val="bg1"/>
              </a:buClr>
              <a:buFont typeface="Arial" panose="020B0604020202020204" pitchFamily="34" charset="0"/>
              <a:buChar char="•"/>
            </a:pPr>
            <a:r>
              <a:rPr lang="en-GB">
                <a:solidFill>
                  <a:schemeClr val="bg1"/>
                </a:solidFill>
              </a:rPr>
              <a:t>Departmental contact</a:t>
            </a:r>
          </a:p>
          <a:p>
            <a:pPr fontAlgn="base"/>
            <a:endParaRPr lang="en-GB">
              <a:solidFill>
                <a:schemeClr val="bg1"/>
              </a:solidFill>
            </a:endParaRPr>
          </a:p>
          <a:p>
            <a:pPr fontAlgn="base"/>
            <a:r>
              <a:rPr lang="en-GB" b="1">
                <a:solidFill>
                  <a:schemeClr val="bg1"/>
                </a:solidFill>
              </a:rPr>
              <a:t>Attached Annexes</a:t>
            </a:r>
          </a:p>
          <a:p>
            <a:pPr marL="285750" indent="-285750" fontAlgn="base">
              <a:buClr>
                <a:schemeClr val="bg1"/>
              </a:buClr>
              <a:buFont typeface="Arial" panose="020B0604020202020204" pitchFamily="34" charset="0"/>
              <a:buChar char="•"/>
            </a:pPr>
            <a:r>
              <a:rPr lang="en-GB">
                <a:solidFill>
                  <a:schemeClr val="bg1"/>
                </a:solidFill>
              </a:rPr>
              <a:t>Annex A: Shielding core narrative </a:t>
            </a:r>
          </a:p>
          <a:p>
            <a:pPr marL="285750" indent="-285750" fontAlgn="base">
              <a:buClr>
                <a:schemeClr val="bg1"/>
              </a:buClr>
              <a:buFont typeface="Arial" panose="020B0604020202020204" pitchFamily="34" charset="0"/>
              <a:buChar char="•"/>
            </a:pPr>
            <a:r>
              <a:rPr lang="en-GB">
                <a:solidFill>
                  <a:schemeClr val="bg1"/>
                </a:solidFill>
              </a:rPr>
              <a:t>Annex B: Clinical guidance and support offer explainer</a:t>
            </a:r>
          </a:p>
          <a:p>
            <a:pPr marL="285750" indent="-285750" fontAlgn="base">
              <a:buClr>
                <a:schemeClr val="bg1"/>
              </a:buClr>
              <a:buFont typeface="Arial" panose="020B0604020202020204" pitchFamily="34" charset="0"/>
              <a:buChar char="•"/>
            </a:pPr>
            <a:r>
              <a:rPr lang="en-GB">
                <a:solidFill>
                  <a:schemeClr val="bg1"/>
                </a:solidFill>
              </a:rPr>
              <a:t>Annex C: FAQs (for internal use only)</a:t>
            </a:r>
          </a:p>
          <a:p>
            <a:pPr marL="285750" indent="-285750">
              <a:buClr>
                <a:schemeClr val="bg1"/>
              </a:buClr>
              <a:buFont typeface="Arial" panose="020B0604020202020204" pitchFamily="34" charset="0"/>
              <a:buChar char="•"/>
            </a:pPr>
            <a:r>
              <a:rPr lang="en-GB">
                <a:solidFill>
                  <a:schemeClr val="bg1"/>
                </a:solidFill>
              </a:rPr>
              <a:t>Annex D: Suggested social media copy </a:t>
            </a:r>
          </a:p>
        </p:txBody>
      </p:sp>
      <p:sp>
        <p:nvSpPr>
          <p:cNvPr id="7" name="TextBox 6">
            <a:extLst>
              <a:ext uri="{FF2B5EF4-FFF2-40B4-BE49-F238E27FC236}">
                <a16:creationId xmlns:a16="http://schemas.microsoft.com/office/drawing/2014/main" id="{E88A1348-CCFF-4711-9F39-0F1728156913}"/>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6594A40-D103-4C2F-AB33-CFD6665EE1BA}"/>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automatically generated">
            <a:extLst>
              <a:ext uri="{FF2B5EF4-FFF2-40B4-BE49-F238E27FC236}">
                <a16:creationId xmlns:a16="http://schemas.microsoft.com/office/drawing/2014/main" id="{DBCC657E-E209-4894-A899-9D036F64CF8B}"/>
              </a:ext>
            </a:extLst>
          </p:cNvPr>
          <p:cNvPicPr>
            <a:picLocks noChangeAspect="1"/>
          </p:cNvPicPr>
          <p:nvPr/>
        </p:nvPicPr>
        <p:blipFill>
          <a:blip r:embed="rId2"/>
          <a:stretch>
            <a:fillRect/>
          </a:stretch>
        </p:blipFill>
        <p:spPr>
          <a:xfrm>
            <a:off x="508673" y="248025"/>
            <a:ext cx="2043109" cy="685447"/>
          </a:xfrm>
          <a:prstGeom prst="rect">
            <a:avLst/>
          </a:prstGeom>
        </p:spPr>
      </p:pic>
    </p:spTree>
    <p:extLst>
      <p:ext uri="{BB962C8B-B14F-4D97-AF65-F5344CB8AC3E}">
        <p14:creationId xmlns:p14="http://schemas.microsoft.com/office/powerpoint/2010/main" val="5731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4D4010-C75D-4A4E-B55E-F035B172F5C3}"/>
              </a:ext>
            </a:extLst>
          </p:cNvPr>
          <p:cNvSpPr txBox="1"/>
          <p:nvPr/>
        </p:nvSpPr>
        <p:spPr>
          <a:xfrm>
            <a:off x="638127" y="1967367"/>
            <a:ext cx="3195105" cy="584775"/>
          </a:xfrm>
          <a:prstGeom prst="rect">
            <a:avLst/>
          </a:prstGeom>
          <a:noFill/>
        </p:spPr>
        <p:txBody>
          <a:bodyPr wrap="none" rtlCol="0">
            <a:spAutoFit/>
          </a:bodyPr>
          <a:lstStyle/>
          <a:p>
            <a:r>
              <a:rPr lang="en-GB" sz="3200" b="1">
                <a:solidFill>
                  <a:schemeClr val="bg1"/>
                </a:solidFill>
                <a:cs typeface="Arial" panose="020B0604020202020204" pitchFamily="34" charset="0"/>
              </a:rPr>
              <a:t>BACKGROUND</a:t>
            </a:r>
          </a:p>
        </p:txBody>
      </p:sp>
      <p:cxnSp>
        <p:nvCxnSpPr>
          <p:cNvPr id="5" name="Straight Connector 4">
            <a:extLst>
              <a:ext uri="{FF2B5EF4-FFF2-40B4-BE49-F238E27FC236}">
                <a16:creationId xmlns:a16="http://schemas.microsoft.com/office/drawing/2014/main" id="{FFC643ED-FEFC-D14D-8B31-30E9894726C1}"/>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50D4953-49AC-9844-B78E-55A58D376A76}"/>
              </a:ext>
            </a:extLst>
          </p:cNvPr>
          <p:cNvSpPr txBox="1"/>
          <p:nvPr/>
        </p:nvSpPr>
        <p:spPr>
          <a:xfrm>
            <a:off x="692149" y="2679663"/>
            <a:ext cx="7721599" cy="2677656"/>
          </a:xfrm>
          <a:prstGeom prst="rect">
            <a:avLst/>
          </a:prstGeom>
          <a:noFill/>
        </p:spPr>
        <p:txBody>
          <a:bodyPr wrap="square" rtlCol="0" anchor="t">
            <a:spAutoFit/>
          </a:bodyPr>
          <a:lstStyle/>
          <a:p>
            <a:pPr fontAlgn="base"/>
            <a:r>
              <a:rPr lang="en-GB">
                <a:solidFill>
                  <a:schemeClr val="bg1"/>
                </a:solidFill>
              </a:rPr>
              <a:t>In March, DHSC published clinical advice for those most at risk from coronavirus, advising them to stay at home until the end of June. There are around 2.2 million people who fall into the clinically extremely vulnerable group in England.  </a:t>
            </a:r>
          </a:p>
          <a:p>
            <a:pPr fontAlgn="base"/>
            <a:endParaRPr lang="en-GB">
              <a:solidFill>
                <a:schemeClr val="bg1"/>
              </a:solidFill>
            </a:endParaRPr>
          </a:p>
          <a:p>
            <a:pPr fontAlgn="base"/>
            <a:r>
              <a:rPr lang="en-GB">
                <a:solidFill>
                  <a:schemeClr val="bg1"/>
                </a:solidFill>
              </a:rPr>
              <a:t>To support those advised to shield, MHCLG </a:t>
            </a:r>
            <a:r>
              <a:rPr lang="en-GB">
                <a:solidFill>
                  <a:schemeClr val="bg1"/>
                </a:solidFill>
                <a:hlinkClick r:id="rId2">
                  <a:extLst>
                    <a:ext uri="{A12FA001-AC4F-418D-AE19-62706E023703}">
                      <ahyp:hlinkClr xmlns:ahyp="http://schemas.microsoft.com/office/drawing/2018/hyperlinkcolor" val="tx"/>
                    </a:ext>
                  </a:extLst>
                </a:hlinkClick>
              </a:rPr>
              <a:t>announced</a:t>
            </a:r>
            <a:r>
              <a:rPr lang="en-GB">
                <a:solidFill>
                  <a:schemeClr val="bg1"/>
                </a:solidFill>
              </a:rPr>
              <a:t> a package of support for clinically extremely vulnerable people and has been working across Government and with the grocery industry, councils and local resilience forums to deliver this support. We remain committed to supporting this group as long as they are advised to shield. </a:t>
            </a:r>
          </a:p>
          <a:p>
            <a:pPr fontAlgn="base"/>
            <a:endParaRPr lang="en-GB">
              <a:solidFill>
                <a:schemeClr val="bg1"/>
              </a:solidFill>
            </a:endParaRPr>
          </a:p>
          <a:p>
            <a:pPr fontAlgn="base"/>
            <a:r>
              <a:rPr lang="en-GB">
                <a:solidFill>
                  <a:schemeClr val="bg1"/>
                </a:solidFill>
              </a:rPr>
              <a:t>From </a:t>
            </a:r>
            <a:r>
              <a:rPr lang="en-GB" b="1">
                <a:solidFill>
                  <a:schemeClr val="bg1"/>
                </a:solidFill>
              </a:rPr>
              <a:t>1 June</a:t>
            </a:r>
            <a:r>
              <a:rPr lang="en-GB">
                <a:solidFill>
                  <a:schemeClr val="bg1"/>
                </a:solidFill>
              </a:rPr>
              <a:t>, guidance was relaxed in line with the latest evidence. This meant shielding individuals could choose to safely spend time outdoors with members of their immediate household, or, if they live alone, with one other person from another household. </a:t>
            </a:r>
          </a:p>
        </p:txBody>
      </p:sp>
      <p:sp>
        <p:nvSpPr>
          <p:cNvPr id="7" name="TextBox 6">
            <a:extLst>
              <a:ext uri="{FF2B5EF4-FFF2-40B4-BE49-F238E27FC236}">
                <a16:creationId xmlns:a16="http://schemas.microsoft.com/office/drawing/2014/main" id="{1B6F5D9D-410A-4F24-8B6A-7F9FB9B54B7C}"/>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9ECC2D2-0177-4F1C-9F84-73B25212BC11}"/>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automatically generated">
            <a:extLst>
              <a:ext uri="{FF2B5EF4-FFF2-40B4-BE49-F238E27FC236}">
                <a16:creationId xmlns:a16="http://schemas.microsoft.com/office/drawing/2014/main" id="{7C9B90B0-499B-44B0-9ED3-BFB03D5921AF}"/>
              </a:ext>
            </a:extLst>
          </p:cNvPr>
          <p:cNvPicPr>
            <a:picLocks noChangeAspect="1"/>
          </p:cNvPicPr>
          <p:nvPr/>
        </p:nvPicPr>
        <p:blipFill>
          <a:blip r:embed="rId3"/>
          <a:stretch>
            <a:fillRect/>
          </a:stretch>
        </p:blipFill>
        <p:spPr>
          <a:xfrm>
            <a:off x="508673" y="241711"/>
            <a:ext cx="2043109" cy="685447"/>
          </a:xfrm>
          <a:prstGeom prst="rect">
            <a:avLst/>
          </a:prstGeom>
        </p:spPr>
      </p:pic>
    </p:spTree>
    <p:extLst>
      <p:ext uri="{BB962C8B-B14F-4D97-AF65-F5344CB8AC3E}">
        <p14:creationId xmlns:p14="http://schemas.microsoft.com/office/powerpoint/2010/main" val="343094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4D4010-C75D-4A4E-B55E-F035B172F5C3}"/>
              </a:ext>
            </a:extLst>
          </p:cNvPr>
          <p:cNvSpPr txBox="1"/>
          <p:nvPr/>
        </p:nvSpPr>
        <p:spPr>
          <a:xfrm>
            <a:off x="638127" y="1967367"/>
            <a:ext cx="2739853" cy="584775"/>
          </a:xfrm>
          <a:prstGeom prst="rect">
            <a:avLst/>
          </a:prstGeom>
          <a:noFill/>
        </p:spPr>
        <p:txBody>
          <a:bodyPr wrap="none" rtlCol="0">
            <a:spAutoFit/>
          </a:bodyPr>
          <a:lstStyle/>
          <a:p>
            <a:r>
              <a:rPr lang="en-GB" sz="3200" b="1">
                <a:solidFill>
                  <a:schemeClr val="bg1"/>
                </a:solidFill>
                <a:cs typeface="Arial" panose="020B0604020202020204" pitchFamily="34" charset="0"/>
              </a:rPr>
              <a:t>NEXT STEPS</a:t>
            </a:r>
          </a:p>
        </p:txBody>
      </p:sp>
      <p:cxnSp>
        <p:nvCxnSpPr>
          <p:cNvPr id="5" name="Straight Connector 4">
            <a:extLst>
              <a:ext uri="{FF2B5EF4-FFF2-40B4-BE49-F238E27FC236}">
                <a16:creationId xmlns:a16="http://schemas.microsoft.com/office/drawing/2014/main" id="{FFC643ED-FEFC-D14D-8B31-30E9894726C1}"/>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50D4953-49AC-9844-B78E-55A58D376A76}"/>
              </a:ext>
            </a:extLst>
          </p:cNvPr>
          <p:cNvSpPr txBox="1"/>
          <p:nvPr/>
        </p:nvSpPr>
        <p:spPr>
          <a:xfrm>
            <a:off x="692149" y="2679663"/>
            <a:ext cx="7721599" cy="2893100"/>
          </a:xfrm>
          <a:prstGeom prst="rect">
            <a:avLst/>
          </a:prstGeom>
          <a:noFill/>
        </p:spPr>
        <p:txBody>
          <a:bodyPr wrap="square" rtlCol="0" anchor="t">
            <a:spAutoFit/>
          </a:bodyPr>
          <a:lstStyle/>
          <a:p>
            <a:pPr fontAlgn="base"/>
            <a:r>
              <a:rPr lang="en-GB" dirty="0">
                <a:solidFill>
                  <a:schemeClr val="bg1"/>
                </a:solidFill>
              </a:rPr>
              <a:t>We have now reviewed the latest evidence and from </a:t>
            </a:r>
            <a:r>
              <a:rPr lang="en-GB" b="1" dirty="0">
                <a:solidFill>
                  <a:schemeClr val="bg1"/>
                </a:solidFill>
              </a:rPr>
              <a:t>6 July</a:t>
            </a:r>
            <a:r>
              <a:rPr lang="en-GB" dirty="0">
                <a:solidFill>
                  <a:schemeClr val="bg1"/>
                </a:solidFill>
              </a:rPr>
              <a:t> those shielding will be able to spend time outdoors in a group of up to 6 people including those outside of their household, while maintaining social distancing. </a:t>
            </a:r>
          </a:p>
          <a:p>
            <a:endParaRPr lang="en-GB">
              <a:solidFill>
                <a:schemeClr val="bg1"/>
              </a:solidFill>
            </a:endParaRPr>
          </a:p>
          <a:p>
            <a:r>
              <a:rPr lang="en-GB" dirty="0">
                <a:solidFill>
                  <a:schemeClr val="bg1"/>
                </a:solidFill>
              </a:rPr>
              <a:t>Those who are shielding and live alone or are single parents with children will also be able to create a ‘support bubble’ with one other household of any size, following the same rules that are already in place for the wider population. </a:t>
            </a:r>
          </a:p>
          <a:p>
            <a:endParaRPr lang="en-GB">
              <a:solidFill>
                <a:schemeClr val="bg1"/>
              </a:solidFill>
            </a:endParaRPr>
          </a:p>
          <a:p>
            <a:pPr fontAlgn="base"/>
            <a:r>
              <a:rPr lang="en-GB" dirty="0">
                <a:solidFill>
                  <a:schemeClr val="bg1"/>
                </a:solidFill>
              </a:rPr>
              <a:t>From </a:t>
            </a:r>
            <a:r>
              <a:rPr lang="en-GB" b="1" dirty="0">
                <a:solidFill>
                  <a:schemeClr val="bg1"/>
                </a:solidFill>
              </a:rPr>
              <a:t>1 August,</a:t>
            </a:r>
            <a:r>
              <a:rPr lang="en-GB" dirty="0">
                <a:solidFill>
                  <a:schemeClr val="bg1"/>
                </a:solidFill>
              </a:rPr>
              <a:t> the shielding advice will relax further, allowing those shielding to do even more, such as visit shops and places of worship, provided they take particular care to maintain social distancing and minimise contact with others outside their household. Support will remain in place until end of July. </a:t>
            </a:r>
          </a:p>
          <a:p>
            <a:pPr fontAlgn="base"/>
            <a:endParaRPr lang="en-GB"/>
          </a:p>
        </p:txBody>
      </p:sp>
      <p:sp>
        <p:nvSpPr>
          <p:cNvPr id="8" name="TextBox 7">
            <a:extLst>
              <a:ext uri="{FF2B5EF4-FFF2-40B4-BE49-F238E27FC236}">
                <a16:creationId xmlns:a16="http://schemas.microsoft.com/office/drawing/2014/main" id="{BAC36272-5318-4AD5-A00B-8E32DA243394}"/>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3B4D2E-C34B-4345-A1F4-C9A05B7CB575}"/>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A1C97422-8BE1-4F94-9F43-2DC725BD8313}"/>
              </a:ext>
            </a:extLst>
          </p:cNvPr>
          <p:cNvPicPr>
            <a:picLocks noChangeAspect="1"/>
          </p:cNvPicPr>
          <p:nvPr/>
        </p:nvPicPr>
        <p:blipFill>
          <a:blip r:embed="rId2"/>
          <a:stretch>
            <a:fillRect/>
          </a:stretch>
        </p:blipFill>
        <p:spPr>
          <a:xfrm>
            <a:off x="508673" y="241710"/>
            <a:ext cx="2043109" cy="685447"/>
          </a:xfrm>
          <a:prstGeom prst="rect">
            <a:avLst/>
          </a:prstGeom>
        </p:spPr>
      </p:pic>
    </p:spTree>
    <p:extLst>
      <p:ext uri="{BB962C8B-B14F-4D97-AF65-F5344CB8AC3E}">
        <p14:creationId xmlns:p14="http://schemas.microsoft.com/office/powerpoint/2010/main" val="135269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4D4010-C75D-4A4E-B55E-F035B172F5C3}"/>
              </a:ext>
            </a:extLst>
          </p:cNvPr>
          <p:cNvSpPr txBox="1"/>
          <p:nvPr/>
        </p:nvSpPr>
        <p:spPr>
          <a:xfrm>
            <a:off x="638127" y="1967367"/>
            <a:ext cx="5293437" cy="584775"/>
          </a:xfrm>
          <a:prstGeom prst="rect">
            <a:avLst/>
          </a:prstGeom>
          <a:noFill/>
        </p:spPr>
        <p:txBody>
          <a:bodyPr wrap="none" rtlCol="0">
            <a:spAutoFit/>
          </a:bodyPr>
          <a:lstStyle/>
          <a:p>
            <a:r>
              <a:rPr lang="en-GB" sz="3200" b="1">
                <a:solidFill>
                  <a:schemeClr val="bg1"/>
                </a:solidFill>
                <a:cs typeface="Arial" panose="020B0604020202020204" pitchFamily="34" charset="0"/>
              </a:rPr>
              <a:t>HOW YOU CAN SUPPORT</a:t>
            </a:r>
          </a:p>
        </p:txBody>
      </p:sp>
      <p:cxnSp>
        <p:nvCxnSpPr>
          <p:cNvPr id="5" name="Straight Connector 4">
            <a:extLst>
              <a:ext uri="{FF2B5EF4-FFF2-40B4-BE49-F238E27FC236}">
                <a16:creationId xmlns:a16="http://schemas.microsoft.com/office/drawing/2014/main" id="{FFC643ED-FEFC-D14D-8B31-30E9894726C1}"/>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50D4953-49AC-9844-B78E-55A58D376A76}"/>
              </a:ext>
            </a:extLst>
          </p:cNvPr>
          <p:cNvSpPr txBox="1"/>
          <p:nvPr/>
        </p:nvSpPr>
        <p:spPr>
          <a:xfrm>
            <a:off x="692149" y="2679663"/>
            <a:ext cx="7721599" cy="3108543"/>
          </a:xfrm>
          <a:prstGeom prst="rect">
            <a:avLst/>
          </a:prstGeom>
          <a:noFill/>
        </p:spPr>
        <p:txBody>
          <a:bodyPr wrap="square" rtlCol="0" anchor="t">
            <a:spAutoFit/>
          </a:bodyPr>
          <a:lstStyle/>
          <a:p>
            <a:pPr fontAlgn="base">
              <a:buClr>
                <a:schemeClr val="bg1"/>
              </a:buClr>
            </a:pPr>
            <a:r>
              <a:rPr lang="en-GB">
                <a:solidFill>
                  <a:schemeClr val="bg1"/>
                </a:solidFill>
              </a:rPr>
              <a:t>Guide people to the guidance and support available by:</a:t>
            </a:r>
          </a:p>
          <a:p>
            <a:pPr fontAlgn="base">
              <a:buClr>
                <a:schemeClr val="bg1"/>
              </a:buClr>
            </a:pPr>
            <a:endParaRPr lang="en-GB">
              <a:solidFill>
                <a:schemeClr val="bg1"/>
              </a:solidFill>
            </a:endParaRPr>
          </a:p>
          <a:p>
            <a:pPr marL="285750" indent="-285750" fontAlgn="base">
              <a:buClr>
                <a:schemeClr val="bg1"/>
              </a:buClr>
              <a:buFont typeface="Arial" panose="020B0604020202020204" pitchFamily="34" charset="0"/>
              <a:buChar char="•"/>
            </a:pPr>
            <a:r>
              <a:rPr lang="en-GB">
                <a:solidFill>
                  <a:schemeClr val="bg1"/>
                </a:solidFill>
              </a:rPr>
              <a:t>Updating your website – consider hosting key shielding messages with links to GOV.UK guidance. Use </a:t>
            </a:r>
            <a:r>
              <a:rPr lang="en-GB" b="1">
                <a:solidFill>
                  <a:schemeClr val="bg1"/>
                </a:solidFill>
              </a:rPr>
              <a:t>Annex B </a:t>
            </a:r>
            <a:r>
              <a:rPr lang="en-GB">
                <a:solidFill>
                  <a:schemeClr val="bg1"/>
                </a:solidFill>
              </a:rPr>
              <a:t>for your web copy.</a:t>
            </a:r>
          </a:p>
          <a:p>
            <a:pPr marL="285750" indent="-285750" fontAlgn="base">
              <a:buClr>
                <a:schemeClr val="bg1"/>
              </a:buClr>
              <a:buFont typeface="Arial" panose="020B0604020202020204" pitchFamily="34" charset="0"/>
              <a:buChar char="•"/>
            </a:pPr>
            <a:r>
              <a:rPr lang="en-GB">
                <a:solidFill>
                  <a:schemeClr val="bg1"/>
                </a:solidFill>
              </a:rPr>
              <a:t>Using your social media channels to share key messages and the latest guidance– further details below.</a:t>
            </a:r>
          </a:p>
          <a:p>
            <a:pPr marL="285750" indent="-285750" fontAlgn="base">
              <a:buClr>
                <a:schemeClr val="bg1"/>
              </a:buClr>
              <a:buFont typeface="Arial" panose="020B0604020202020204" pitchFamily="34" charset="0"/>
              <a:buChar char="•"/>
            </a:pPr>
            <a:r>
              <a:rPr lang="en-GB">
                <a:solidFill>
                  <a:schemeClr val="bg1"/>
                </a:solidFill>
              </a:rPr>
              <a:t>Informing your networks with regular newsletters, updated training slides or call centre scripts, and direct communication to supporters and users. </a:t>
            </a:r>
          </a:p>
          <a:p>
            <a:pPr marL="285750" indent="-285750" fontAlgn="base">
              <a:buClr>
                <a:schemeClr val="bg1"/>
              </a:buClr>
              <a:buFont typeface="Arial" panose="020B0604020202020204" pitchFamily="34" charset="0"/>
              <a:buChar char="•"/>
            </a:pPr>
            <a:r>
              <a:rPr lang="en-GB">
                <a:solidFill>
                  <a:schemeClr val="bg1"/>
                </a:solidFill>
              </a:rPr>
              <a:t>Utilising case studies and practical examples – e.g. promote positive examples of people within your network who are shielding and adapting to the updated guidance.</a:t>
            </a:r>
          </a:p>
          <a:p>
            <a:pPr marL="285750" indent="-285750" fontAlgn="base">
              <a:buClr>
                <a:schemeClr val="bg1"/>
              </a:buClr>
              <a:buFont typeface="Arial" panose="020B0604020202020204" pitchFamily="34" charset="0"/>
              <a:buChar char="•"/>
            </a:pPr>
            <a:r>
              <a:rPr lang="en-GB">
                <a:solidFill>
                  <a:schemeClr val="bg1"/>
                </a:solidFill>
              </a:rPr>
              <a:t>Incorporate shielding key messages into media scripts and briefing for spokespeople – core narrative at </a:t>
            </a:r>
            <a:r>
              <a:rPr lang="en-GB" b="1">
                <a:solidFill>
                  <a:schemeClr val="bg1"/>
                </a:solidFill>
              </a:rPr>
              <a:t>Annex A</a:t>
            </a:r>
            <a:r>
              <a:rPr lang="en-GB">
                <a:solidFill>
                  <a:schemeClr val="bg1"/>
                </a:solidFill>
              </a:rPr>
              <a:t>.</a:t>
            </a:r>
          </a:p>
          <a:p>
            <a:pPr marL="285750" indent="-285750" fontAlgn="base">
              <a:buClr>
                <a:schemeClr val="bg1"/>
              </a:buClr>
              <a:buFont typeface="Arial" panose="020B0604020202020204" pitchFamily="34" charset="0"/>
              <a:buChar char="•"/>
            </a:pPr>
            <a:r>
              <a:rPr lang="en-GB">
                <a:solidFill>
                  <a:schemeClr val="bg1"/>
                </a:solidFill>
              </a:rPr>
              <a:t>Create messaging to encourage wider public to continue to follow social distancing to protect people who are clinically extremely vulnerable.</a:t>
            </a:r>
          </a:p>
        </p:txBody>
      </p:sp>
      <p:sp>
        <p:nvSpPr>
          <p:cNvPr id="7" name="TextBox 6">
            <a:extLst>
              <a:ext uri="{FF2B5EF4-FFF2-40B4-BE49-F238E27FC236}">
                <a16:creationId xmlns:a16="http://schemas.microsoft.com/office/drawing/2014/main" id="{A0B0509A-0F44-4F0F-8A73-19075570315B}"/>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87953B9-5566-458D-9626-B0425361B712}"/>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automatically generated">
            <a:extLst>
              <a:ext uri="{FF2B5EF4-FFF2-40B4-BE49-F238E27FC236}">
                <a16:creationId xmlns:a16="http://schemas.microsoft.com/office/drawing/2014/main" id="{0F528675-40EA-4670-9358-0A56F76D44CE}"/>
              </a:ext>
            </a:extLst>
          </p:cNvPr>
          <p:cNvPicPr>
            <a:picLocks noChangeAspect="1"/>
          </p:cNvPicPr>
          <p:nvPr/>
        </p:nvPicPr>
        <p:blipFill>
          <a:blip r:embed="rId2"/>
          <a:stretch>
            <a:fillRect/>
          </a:stretch>
        </p:blipFill>
        <p:spPr>
          <a:xfrm>
            <a:off x="508673" y="242005"/>
            <a:ext cx="2043109" cy="685447"/>
          </a:xfrm>
          <a:prstGeom prst="rect">
            <a:avLst/>
          </a:prstGeom>
        </p:spPr>
      </p:pic>
    </p:spTree>
    <p:extLst>
      <p:ext uri="{BB962C8B-B14F-4D97-AF65-F5344CB8AC3E}">
        <p14:creationId xmlns:p14="http://schemas.microsoft.com/office/powerpoint/2010/main" val="349842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3D2345-4681-234C-B37A-5E1A810FCC01}"/>
              </a:ext>
            </a:extLst>
          </p:cNvPr>
          <p:cNvSpPr txBox="1"/>
          <p:nvPr/>
        </p:nvSpPr>
        <p:spPr>
          <a:xfrm>
            <a:off x="638127" y="1967367"/>
            <a:ext cx="7221359" cy="584775"/>
          </a:xfrm>
          <a:prstGeom prst="rect">
            <a:avLst/>
          </a:prstGeom>
          <a:noFill/>
        </p:spPr>
        <p:txBody>
          <a:bodyPr wrap="square" rtlCol="0">
            <a:spAutoFit/>
          </a:bodyPr>
          <a:lstStyle/>
          <a:p>
            <a:r>
              <a:rPr lang="en-GB" sz="3200" b="1">
                <a:solidFill>
                  <a:schemeClr val="bg1"/>
                </a:solidFill>
                <a:cs typeface="Arial" panose="020B0604020202020204" pitchFamily="34" charset="0"/>
              </a:rPr>
              <a:t>SOCIAL MEDIA PACK</a:t>
            </a:r>
          </a:p>
        </p:txBody>
      </p:sp>
      <p:cxnSp>
        <p:nvCxnSpPr>
          <p:cNvPr id="5" name="Straight Connector 4">
            <a:extLst>
              <a:ext uri="{FF2B5EF4-FFF2-40B4-BE49-F238E27FC236}">
                <a16:creationId xmlns:a16="http://schemas.microsoft.com/office/drawing/2014/main" id="{288F17B9-EF4E-3948-B60E-133756C2B086}"/>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0616CE5-5F1D-DA4A-8491-9AE8CC3504C2}"/>
              </a:ext>
            </a:extLst>
          </p:cNvPr>
          <p:cNvSpPr txBox="1"/>
          <p:nvPr/>
        </p:nvSpPr>
        <p:spPr>
          <a:xfrm>
            <a:off x="638127" y="2625466"/>
            <a:ext cx="8169042" cy="1446550"/>
          </a:xfrm>
          <a:prstGeom prst="rect">
            <a:avLst/>
          </a:prstGeom>
          <a:noFill/>
        </p:spPr>
        <p:txBody>
          <a:bodyPr wrap="square" rtlCol="0" anchor="t">
            <a:spAutoFit/>
          </a:bodyPr>
          <a:lstStyle/>
          <a:p>
            <a:r>
              <a:rPr lang="en-GB">
                <a:solidFill>
                  <a:schemeClr val="bg1"/>
                </a:solidFill>
              </a:rPr>
              <a:t>In the attached social media pack, you will find a series of graphics and suggested tweets, and an animation explaining clinical guidance updates, reasons for the change in guidance and the support available for use on your channels.</a:t>
            </a:r>
          </a:p>
          <a:p>
            <a:endParaRPr lang="en-GB" b="1">
              <a:solidFill>
                <a:schemeClr val="bg1"/>
              </a:solidFill>
            </a:endParaRPr>
          </a:p>
          <a:p>
            <a:r>
              <a:rPr lang="en-GB" b="1">
                <a:solidFill>
                  <a:schemeClr val="bg1"/>
                </a:solidFill>
              </a:rPr>
              <a:t>Examples:</a:t>
            </a:r>
            <a:endParaRPr lang="en-GB" sz="1000" b="1">
              <a:solidFill>
                <a:schemeClr val="bg1"/>
              </a:solidFill>
            </a:endParaRPr>
          </a:p>
          <a:p>
            <a:endParaRPr lang="en-GB" sz="400" b="1"/>
          </a:p>
          <a:p>
            <a:endParaRPr lang="en-GB"/>
          </a:p>
        </p:txBody>
      </p:sp>
      <p:sp>
        <p:nvSpPr>
          <p:cNvPr id="13" name="TextBox 12">
            <a:extLst>
              <a:ext uri="{FF2B5EF4-FFF2-40B4-BE49-F238E27FC236}">
                <a16:creationId xmlns:a16="http://schemas.microsoft.com/office/drawing/2014/main" id="{EF911824-D393-4DF8-8E6B-3A1A0CC615C2}"/>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67D8D43-1170-4218-840C-424817E6E0BA}"/>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logo&#10;&#10;Description automatically generated">
            <a:extLst>
              <a:ext uri="{FF2B5EF4-FFF2-40B4-BE49-F238E27FC236}">
                <a16:creationId xmlns:a16="http://schemas.microsoft.com/office/drawing/2014/main" id="{E3A7F5BD-1F8E-4FC9-AC6C-F6E65BD3A93F}"/>
              </a:ext>
            </a:extLst>
          </p:cNvPr>
          <p:cNvPicPr>
            <a:picLocks noChangeAspect="1"/>
          </p:cNvPicPr>
          <p:nvPr/>
        </p:nvPicPr>
        <p:blipFill>
          <a:blip r:embed="rId2"/>
          <a:stretch>
            <a:fillRect/>
          </a:stretch>
        </p:blipFill>
        <p:spPr>
          <a:xfrm>
            <a:off x="508673" y="242005"/>
            <a:ext cx="2043109" cy="685447"/>
          </a:xfrm>
          <a:prstGeom prst="rect">
            <a:avLst/>
          </a:prstGeom>
        </p:spPr>
      </p:pic>
      <p:pic>
        <p:nvPicPr>
          <p:cNvPr id="2" name="Picture 2" descr="A screenshot of a cell phone&#10;&#10;Description generated with very high confidence">
            <a:extLst>
              <a:ext uri="{FF2B5EF4-FFF2-40B4-BE49-F238E27FC236}">
                <a16:creationId xmlns:a16="http://schemas.microsoft.com/office/drawing/2014/main" id="{2C1E0A08-4A16-4FA4-AF27-6C028F92C41D}"/>
              </a:ext>
            </a:extLst>
          </p:cNvPr>
          <p:cNvPicPr>
            <a:picLocks noChangeAspect="1"/>
          </p:cNvPicPr>
          <p:nvPr/>
        </p:nvPicPr>
        <p:blipFill>
          <a:blip r:embed="rId3"/>
          <a:stretch>
            <a:fillRect/>
          </a:stretch>
        </p:blipFill>
        <p:spPr>
          <a:xfrm>
            <a:off x="258104" y="4238366"/>
            <a:ext cx="2743200" cy="1543050"/>
          </a:xfrm>
          <a:prstGeom prst="rect">
            <a:avLst/>
          </a:prstGeom>
          <a:solidFill>
            <a:srgbClr val="000000">
              <a:shade val="95000"/>
            </a:srgbClr>
          </a:solidFill>
          <a:ln w="76200" cap="sq">
            <a:solidFill>
              <a:srgbClr val="000000"/>
            </a:solidFill>
            <a:miter lim="800000"/>
          </a:ln>
          <a:effectLst>
            <a:outerShdw blurRad="254000" dist="190500" dir="2700000" sy="90000" algn="bl" rotWithShape="0">
              <a:srgbClr val="000000">
                <a:alpha val="40000"/>
              </a:srgbClr>
            </a:outerShdw>
          </a:effectLst>
        </p:spPr>
      </p:pic>
      <p:pic>
        <p:nvPicPr>
          <p:cNvPr id="3" name="Picture 6" descr="A screenshot of a cell phone&#10;&#10;Description generated with high confidence">
            <a:extLst>
              <a:ext uri="{FF2B5EF4-FFF2-40B4-BE49-F238E27FC236}">
                <a16:creationId xmlns:a16="http://schemas.microsoft.com/office/drawing/2014/main" id="{729A32FC-2AD5-406C-8341-413C449D3941}"/>
              </a:ext>
            </a:extLst>
          </p:cNvPr>
          <p:cNvPicPr>
            <a:picLocks noChangeAspect="1"/>
          </p:cNvPicPr>
          <p:nvPr/>
        </p:nvPicPr>
        <p:blipFill>
          <a:blip r:embed="rId4"/>
          <a:stretch>
            <a:fillRect/>
          </a:stretch>
        </p:blipFill>
        <p:spPr>
          <a:xfrm>
            <a:off x="3200399" y="4238366"/>
            <a:ext cx="2743200" cy="1543050"/>
          </a:xfrm>
          <a:prstGeom prst="rect">
            <a:avLst/>
          </a:prstGeom>
          <a:ln w="76200" cap="sq">
            <a:solidFill>
              <a:srgbClr val="000000"/>
            </a:solidFill>
            <a:miter lim="800000"/>
          </a:ln>
          <a:effectLst>
            <a:outerShdw blurRad="57150" dist="50800" dir="2700000" algn="tl" rotWithShape="0">
              <a:srgbClr val="000000">
                <a:alpha val="40000"/>
              </a:srgbClr>
            </a:outerShdw>
          </a:effectLst>
        </p:spPr>
      </p:pic>
      <p:pic>
        <p:nvPicPr>
          <p:cNvPr id="7" name="Picture 8" descr="A close up of a sign&#10;&#10;Description generated with high confidence">
            <a:extLst>
              <a:ext uri="{FF2B5EF4-FFF2-40B4-BE49-F238E27FC236}">
                <a16:creationId xmlns:a16="http://schemas.microsoft.com/office/drawing/2014/main" id="{047FAB88-587D-4CA4-BB47-8FE4ECDEBA36}"/>
              </a:ext>
            </a:extLst>
          </p:cNvPr>
          <p:cNvPicPr>
            <a:picLocks noChangeAspect="1"/>
          </p:cNvPicPr>
          <p:nvPr/>
        </p:nvPicPr>
        <p:blipFill>
          <a:blip r:embed="rId5"/>
          <a:stretch>
            <a:fillRect/>
          </a:stretch>
        </p:blipFill>
        <p:spPr>
          <a:xfrm>
            <a:off x="6142696" y="4238366"/>
            <a:ext cx="2743200" cy="1543050"/>
          </a:xfrm>
          <a:prstGeom prst="rect">
            <a:avLst/>
          </a:prstGeom>
          <a:ln w="762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3584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2D64CD-F2EF-DD4A-B615-E5ACADA321AD}"/>
              </a:ext>
            </a:extLst>
          </p:cNvPr>
          <p:cNvSpPr txBox="1"/>
          <p:nvPr/>
        </p:nvSpPr>
        <p:spPr>
          <a:xfrm>
            <a:off x="638127" y="1967367"/>
            <a:ext cx="7221359" cy="584775"/>
          </a:xfrm>
          <a:prstGeom prst="rect">
            <a:avLst/>
          </a:prstGeom>
          <a:noFill/>
        </p:spPr>
        <p:txBody>
          <a:bodyPr wrap="square" rtlCol="0">
            <a:spAutoFit/>
          </a:bodyPr>
          <a:lstStyle/>
          <a:p>
            <a:r>
              <a:rPr lang="en-GB" sz="3200" b="1">
                <a:solidFill>
                  <a:schemeClr val="bg1"/>
                </a:solidFill>
                <a:cs typeface="Arial" panose="020B0604020202020204" pitchFamily="34" charset="0"/>
              </a:rPr>
              <a:t>SOCIAL MEDIA POST GUIDELINES</a:t>
            </a:r>
          </a:p>
        </p:txBody>
      </p:sp>
      <p:cxnSp>
        <p:nvCxnSpPr>
          <p:cNvPr id="5" name="Straight Connector 4">
            <a:extLst>
              <a:ext uri="{FF2B5EF4-FFF2-40B4-BE49-F238E27FC236}">
                <a16:creationId xmlns:a16="http://schemas.microsoft.com/office/drawing/2014/main" id="{DDDAD1C8-E257-574A-AAC6-05C0F102D88D}"/>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5B09B51-EC60-C642-AD6C-CB28DC9563CC}"/>
              </a:ext>
            </a:extLst>
          </p:cNvPr>
          <p:cNvSpPr txBox="1"/>
          <p:nvPr/>
        </p:nvSpPr>
        <p:spPr>
          <a:xfrm>
            <a:off x="638127" y="2609470"/>
            <a:ext cx="8169042" cy="3016210"/>
          </a:xfrm>
          <a:prstGeom prst="rect">
            <a:avLst/>
          </a:prstGeom>
          <a:noFill/>
        </p:spPr>
        <p:txBody>
          <a:bodyPr wrap="square" rtlCol="0" anchor="t">
            <a:spAutoFit/>
          </a:bodyPr>
          <a:lstStyle/>
          <a:p>
            <a:pPr fontAlgn="base"/>
            <a:r>
              <a:rPr lang="en-GB" sz="1600">
                <a:solidFill>
                  <a:schemeClr val="bg1"/>
                </a:solidFill>
              </a:rPr>
              <a:t>Use your social media channels to share key messages: </a:t>
            </a:r>
          </a:p>
          <a:p>
            <a:pPr fontAlgn="base"/>
            <a:endParaRPr lang="en-GB">
              <a:solidFill>
                <a:schemeClr val="bg1"/>
              </a:solidFill>
            </a:endParaRPr>
          </a:p>
          <a:p>
            <a:pPr marL="285750" indent="-285750" fontAlgn="base">
              <a:buClr>
                <a:schemeClr val="bg1"/>
              </a:buClr>
              <a:buFont typeface="Arial" panose="020B0604020202020204" pitchFamily="34" charset="0"/>
              <a:buChar char="•"/>
            </a:pPr>
            <a:r>
              <a:rPr lang="en-GB" sz="1600">
                <a:solidFill>
                  <a:schemeClr val="bg1"/>
                </a:solidFill>
              </a:rPr>
              <a:t>Create your own content using the shielding narrative and include </a:t>
            </a:r>
            <a:r>
              <a:rPr lang="en-GB" sz="1600" b="1">
                <a:solidFill>
                  <a:schemeClr val="bg1"/>
                </a:solidFill>
              </a:rPr>
              <a:t>#Shielding </a:t>
            </a:r>
            <a:r>
              <a:rPr lang="en-GB" sz="1600">
                <a:solidFill>
                  <a:schemeClr val="bg1"/>
                </a:solidFill>
              </a:rPr>
              <a:t>in any posts. (Or use our suggested social media copy in </a:t>
            </a:r>
            <a:r>
              <a:rPr lang="en-GB" sz="1600" b="1">
                <a:solidFill>
                  <a:schemeClr val="bg1"/>
                </a:solidFill>
              </a:rPr>
              <a:t>Annex D</a:t>
            </a:r>
            <a:r>
              <a:rPr lang="en-GB" sz="1600">
                <a:solidFill>
                  <a:schemeClr val="bg1"/>
                </a:solidFill>
              </a:rPr>
              <a:t>).</a:t>
            </a:r>
            <a:endParaRPr lang="en-GB" sz="1600" b="1">
              <a:solidFill>
                <a:schemeClr val="bg1"/>
              </a:solidFill>
            </a:endParaRPr>
          </a:p>
          <a:p>
            <a:pPr marL="285750" indent="-285750" fontAlgn="base">
              <a:buClr>
                <a:schemeClr val="bg1"/>
              </a:buClr>
              <a:buFont typeface="Arial" panose="020B0604020202020204" pitchFamily="34" charset="0"/>
              <a:buChar char="•"/>
            </a:pPr>
            <a:r>
              <a:rPr lang="en-GB" sz="1600">
                <a:solidFill>
                  <a:schemeClr val="bg1"/>
                </a:solidFill>
              </a:rPr>
              <a:t>Use animations, graphics and suggested tweets found in the attached social media pack.</a:t>
            </a:r>
          </a:p>
          <a:p>
            <a:pPr marL="285750" indent="-285750" fontAlgn="base">
              <a:buClr>
                <a:schemeClr val="bg1"/>
              </a:buClr>
              <a:buFont typeface="Arial" panose="020B0604020202020204" pitchFamily="34" charset="0"/>
              <a:buChar char="•"/>
            </a:pPr>
            <a:r>
              <a:rPr lang="en-GB" sz="1600">
                <a:solidFill>
                  <a:schemeClr val="bg1"/>
                </a:solidFill>
              </a:rPr>
              <a:t>Amplify government posts – follow </a:t>
            </a:r>
            <a:r>
              <a:rPr lang="en-GB" sz="1600">
                <a:solidFill>
                  <a:schemeClr val="bg1"/>
                </a:solidFill>
                <a:hlinkClick r:id="rId2">
                  <a:extLst>
                    <a:ext uri="{A12FA001-AC4F-418D-AE19-62706E023703}">
                      <ahyp:hlinkClr xmlns:ahyp="http://schemas.microsoft.com/office/drawing/2018/hyperlinkcolor" val="tx"/>
                    </a:ext>
                  </a:extLst>
                </a:hlinkClick>
              </a:rPr>
              <a:t>@DSHCgovuk</a:t>
            </a:r>
            <a:r>
              <a:rPr lang="en-GB" sz="1600">
                <a:solidFill>
                  <a:schemeClr val="bg1"/>
                </a:solidFill>
              </a:rPr>
              <a:t>, </a:t>
            </a:r>
            <a:r>
              <a:rPr lang="en-GB" sz="1600">
                <a:solidFill>
                  <a:schemeClr val="bg1"/>
                </a:solidFill>
                <a:hlinkClick r:id="rId3">
                  <a:extLst>
                    <a:ext uri="{A12FA001-AC4F-418D-AE19-62706E023703}">
                      <ahyp:hlinkClr xmlns:ahyp="http://schemas.microsoft.com/office/drawing/2018/hyperlinkcolor" val="tx"/>
                    </a:ext>
                  </a:extLst>
                </a:hlinkClick>
              </a:rPr>
              <a:t>@MHCLG</a:t>
            </a:r>
            <a:r>
              <a:rPr lang="en-GB" sz="1600">
                <a:solidFill>
                  <a:schemeClr val="bg1"/>
                </a:solidFill>
              </a:rPr>
              <a:t> and </a:t>
            </a:r>
            <a:r>
              <a:rPr lang="en-GB" sz="1600">
                <a:solidFill>
                  <a:schemeClr val="bg1"/>
                </a:solidFill>
                <a:hlinkClick r:id="rId4">
                  <a:extLst>
                    <a:ext uri="{A12FA001-AC4F-418D-AE19-62706E023703}">
                      <ahyp:hlinkClr xmlns:ahyp="http://schemas.microsoft.com/office/drawing/2018/hyperlinkcolor" val="tx"/>
                    </a:ext>
                  </a:extLst>
                </a:hlinkClick>
              </a:rPr>
              <a:t>@NHSEngland</a:t>
            </a:r>
            <a:r>
              <a:rPr lang="en-GB" sz="1600">
                <a:solidFill>
                  <a:schemeClr val="bg1"/>
                </a:solidFill>
              </a:rPr>
              <a:t> for updates.</a:t>
            </a:r>
          </a:p>
          <a:p>
            <a:pPr marL="285750" indent="-285750" fontAlgn="base">
              <a:buClr>
                <a:schemeClr val="bg1"/>
              </a:buClr>
              <a:buFont typeface="Arial" panose="020B0604020202020204" pitchFamily="34" charset="0"/>
              <a:buChar char="•"/>
            </a:pPr>
            <a:r>
              <a:rPr lang="en-GB" sz="1600">
                <a:solidFill>
                  <a:schemeClr val="bg1"/>
                </a:solidFill>
              </a:rPr>
              <a:t>Update your website with key shielding messages and link to GOV.UK where advice is being kept up to date.</a:t>
            </a:r>
          </a:p>
          <a:p>
            <a:pPr marL="285750" indent="-285750" fontAlgn="base">
              <a:buClr>
                <a:schemeClr val="bg1"/>
              </a:buClr>
              <a:buFont typeface="Arial" panose="020B0604020202020204" pitchFamily="34" charset="0"/>
              <a:buChar char="•"/>
            </a:pPr>
            <a:r>
              <a:rPr lang="en-GB" sz="1600">
                <a:solidFill>
                  <a:schemeClr val="bg1"/>
                </a:solidFill>
              </a:rPr>
              <a:t>Use the following Twitter handles when tweeting about shielding – @MHCLG, @DHSCgovUK, @RobertJenrick, @MattHancock.</a:t>
            </a:r>
          </a:p>
        </p:txBody>
      </p:sp>
      <p:sp>
        <p:nvSpPr>
          <p:cNvPr id="15" name="TextBox 14">
            <a:extLst>
              <a:ext uri="{FF2B5EF4-FFF2-40B4-BE49-F238E27FC236}">
                <a16:creationId xmlns:a16="http://schemas.microsoft.com/office/drawing/2014/main" id="{09BBCCE0-8580-4A91-B9E7-AC49DB60A8EA}"/>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8B5B8B7-8783-4750-A5B0-09FBE2AEF0EA}"/>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close up of a logo&#10;&#10;Description automatically generated">
            <a:extLst>
              <a:ext uri="{FF2B5EF4-FFF2-40B4-BE49-F238E27FC236}">
                <a16:creationId xmlns:a16="http://schemas.microsoft.com/office/drawing/2014/main" id="{5FBEA262-150F-499B-99B9-DD8FDE7AC97E}"/>
              </a:ext>
            </a:extLst>
          </p:cNvPr>
          <p:cNvPicPr>
            <a:picLocks noChangeAspect="1"/>
          </p:cNvPicPr>
          <p:nvPr/>
        </p:nvPicPr>
        <p:blipFill>
          <a:blip r:embed="rId5"/>
          <a:stretch>
            <a:fillRect/>
          </a:stretch>
        </p:blipFill>
        <p:spPr>
          <a:xfrm>
            <a:off x="508673" y="242005"/>
            <a:ext cx="2043109" cy="685447"/>
          </a:xfrm>
          <a:prstGeom prst="rect">
            <a:avLst/>
          </a:prstGeom>
        </p:spPr>
      </p:pic>
    </p:spTree>
    <p:extLst>
      <p:ext uri="{BB962C8B-B14F-4D97-AF65-F5344CB8AC3E}">
        <p14:creationId xmlns:p14="http://schemas.microsoft.com/office/powerpoint/2010/main" val="416023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57EFC-DF93-4A44-A564-A5978D8C434B}"/>
              </a:ext>
            </a:extLst>
          </p:cNvPr>
          <p:cNvSpPr txBox="1"/>
          <p:nvPr/>
        </p:nvSpPr>
        <p:spPr>
          <a:xfrm>
            <a:off x="638127" y="1967367"/>
            <a:ext cx="2464136" cy="584775"/>
          </a:xfrm>
          <a:prstGeom prst="rect">
            <a:avLst/>
          </a:prstGeom>
          <a:noFill/>
        </p:spPr>
        <p:txBody>
          <a:bodyPr wrap="none" rtlCol="0">
            <a:spAutoFit/>
          </a:bodyPr>
          <a:lstStyle/>
          <a:p>
            <a:r>
              <a:rPr lang="en-GB" sz="3200" b="1">
                <a:solidFill>
                  <a:schemeClr val="bg1"/>
                </a:solidFill>
                <a:cs typeface="Arial" panose="020B0604020202020204" pitchFamily="34" charset="0"/>
              </a:rPr>
              <a:t>CONTACTS</a:t>
            </a:r>
          </a:p>
        </p:txBody>
      </p:sp>
      <p:cxnSp>
        <p:nvCxnSpPr>
          <p:cNvPr id="5" name="Straight Connector 4">
            <a:extLst>
              <a:ext uri="{FF2B5EF4-FFF2-40B4-BE49-F238E27FC236}">
                <a16:creationId xmlns:a16="http://schemas.microsoft.com/office/drawing/2014/main" id="{5BC14EED-4E5C-1949-958C-15A9C3CC6268}"/>
              </a:ext>
            </a:extLst>
          </p:cNvPr>
          <p:cNvCxnSpPr/>
          <p:nvPr/>
        </p:nvCxnSpPr>
        <p:spPr>
          <a:xfrm>
            <a:off x="692150" y="2526742"/>
            <a:ext cx="7721600"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7CB8CEBE-F7A8-2C4E-A8E2-B5A9B9D7414B}"/>
              </a:ext>
            </a:extLst>
          </p:cNvPr>
          <p:cNvSpPr txBox="1"/>
          <p:nvPr/>
        </p:nvSpPr>
        <p:spPr>
          <a:xfrm>
            <a:off x="692150" y="2690336"/>
            <a:ext cx="7721599" cy="3108543"/>
          </a:xfrm>
          <a:prstGeom prst="rect">
            <a:avLst/>
          </a:prstGeom>
          <a:noFill/>
        </p:spPr>
        <p:txBody>
          <a:bodyPr wrap="square" rtlCol="0" anchor="t">
            <a:spAutoFit/>
          </a:bodyPr>
          <a:lstStyle/>
          <a:p>
            <a:r>
              <a:rPr lang="en-GB" b="1" u="sng">
                <a:solidFill>
                  <a:schemeClr val="bg1"/>
                </a:solidFill>
                <a:ea typeface="+mn-lt"/>
                <a:cs typeface="+mn-lt"/>
              </a:rPr>
              <a:t>Departmental contacts </a:t>
            </a:r>
            <a:endParaRPr lang="en-GB">
              <a:solidFill>
                <a:schemeClr val="bg1"/>
              </a:solidFill>
              <a:ea typeface="+mn-lt"/>
              <a:cs typeface="+mn-lt"/>
            </a:endParaRPr>
          </a:p>
          <a:p>
            <a:r>
              <a:rPr lang="en-GB" b="1">
                <a:solidFill>
                  <a:schemeClr val="bg1"/>
                </a:solidFill>
                <a:ea typeface="+mn-lt"/>
                <a:cs typeface="+mn-lt"/>
              </a:rPr>
              <a:t>MHCLG Local Government Engagement </a:t>
            </a:r>
            <a:endParaRPr lang="en-GB">
              <a:solidFill>
                <a:schemeClr val="bg1"/>
              </a:solidFill>
              <a:ea typeface="+mn-lt"/>
              <a:cs typeface="+mn-lt"/>
            </a:endParaRPr>
          </a:p>
          <a:p>
            <a:r>
              <a:rPr lang="en-GB">
                <a:solidFill>
                  <a:schemeClr val="bg1"/>
                </a:solidFill>
                <a:ea typeface="+mn-lt"/>
                <a:cs typeface="+mn-lt"/>
              </a:rPr>
              <a:t>Mark Singh, Local Engagement Team Leader – Shielding Directorate</a:t>
            </a:r>
            <a:br>
              <a:rPr lang="en-GB">
                <a:ea typeface="+mn-lt"/>
                <a:cs typeface="+mn-lt"/>
              </a:rPr>
            </a:br>
            <a:r>
              <a:rPr lang="en-GB">
                <a:solidFill>
                  <a:schemeClr val="bg1"/>
                </a:solidFill>
                <a:ea typeface="+mn-lt"/>
                <a:cs typeface="+mn-lt"/>
                <a:hlinkClick r:id="rId2">
                  <a:extLst>
                    <a:ext uri="{A12FA001-AC4F-418D-AE19-62706E023703}">
                      <ahyp:hlinkClr xmlns:ahyp="http://schemas.microsoft.com/office/drawing/2018/hyperlinkcolor" val="tx"/>
                    </a:ext>
                  </a:extLst>
                </a:hlinkClick>
              </a:rPr>
              <a:t>Mark.Singh@communities.gov.uk</a:t>
            </a:r>
            <a:r>
              <a:rPr lang="en-GB">
                <a:solidFill>
                  <a:schemeClr val="bg1"/>
                </a:solidFill>
                <a:ea typeface="+mn-lt"/>
                <a:cs typeface="+mn-lt"/>
              </a:rPr>
              <a:t> 07479 637836</a:t>
            </a:r>
          </a:p>
          <a:p>
            <a:endParaRPr lang="en-GB">
              <a:solidFill>
                <a:schemeClr val="bg1"/>
              </a:solidFill>
              <a:ea typeface="+mn-lt"/>
              <a:cs typeface="+mn-lt"/>
            </a:endParaRPr>
          </a:p>
          <a:p>
            <a:r>
              <a:rPr lang="en-GB" b="1">
                <a:solidFill>
                  <a:schemeClr val="bg1"/>
                </a:solidFill>
                <a:ea typeface="+mn-lt"/>
                <a:cs typeface="+mn-lt"/>
              </a:rPr>
              <a:t>MHCLG Communications</a:t>
            </a:r>
          </a:p>
          <a:p>
            <a:r>
              <a:rPr lang="en-GB">
                <a:solidFill>
                  <a:schemeClr val="bg1"/>
                </a:solidFill>
                <a:ea typeface="+mn-lt"/>
                <a:cs typeface="+mn-lt"/>
              </a:rPr>
              <a:t>Philippa Silverman, Assistant Director – Shielding Communications</a:t>
            </a:r>
            <a:br>
              <a:rPr lang="en-GB">
                <a:solidFill>
                  <a:schemeClr val="bg1"/>
                </a:solidFill>
                <a:ea typeface="+mn-lt"/>
                <a:cs typeface="+mn-lt"/>
              </a:rPr>
            </a:br>
            <a:r>
              <a:rPr lang="en-GB">
                <a:solidFill>
                  <a:schemeClr val="bg1"/>
                </a:solidFill>
                <a:ea typeface="+mn-lt"/>
                <a:cs typeface="+mn-lt"/>
                <a:hlinkClick r:id="rId3">
                  <a:extLst>
                    <a:ext uri="{A12FA001-AC4F-418D-AE19-62706E023703}">
                      <ahyp:hlinkClr xmlns:ahyp="http://schemas.microsoft.com/office/drawing/2018/hyperlinkcolor" val="tx"/>
                    </a:ext>
                  </a:extLst>
                </a:hlinkClick>
              </a:rPr>
              <a:t>Philippa.Silverman@communities.gov.uk</a:t>
            </a:r>
            <a:r>
              <a:rPr lang="en-GB">
                <a:solidFill>
                  <a:schemeClr val="bg1"/>
                </a:solidFill>
                <a:ea typeface="+mn-lt"/>
                <a:cs typeface="+mn-lt"/>
              </a:rPr>
              <a:t> 07458 113 185</a:t>
            </a:r>
            <a:endParaRPr lang="en-GB">
              <a:solidFill>
                <a:schemeClr val="bg1"/>
              </a:solidFill>
            </a:endParaRPr>
          </a:p>
          <a:p>
            <a:endParaRPr lang="en-GB">
              <a:solidFill>
                <a:schemeClr val="bg1"/>
              </a:solidFill>
              <a:ea typeface="+mn-lt"/>
              <a:cs typeface="+mn-lt"/>
            </a:endParaRPr>
          </a:p>
          <a:p>
            <a:r>
              <a:rPr lang="en-GB" b="1">
                <a:solidFill>
                  <a:schemeClr val="bg1"/>
                </a:solidFill>
                <a:ea typeface="+mn-lt"/>
                <a:cs typeface="+mn-lt"/>
              </a:rPr>
              <a:t>DHSC External Affairs  </a:t>
            </a:r>
            <a:endParaRPr lang="en-GB">
              <a:solidFill>
                <a:schemeClr val="bg1"/>
              </a:solidFill>
              <a:ea typeface="+mn-lt"/>
              <a:cs typeface="+mn-lt"/>
            </a:endParaRPr>
          </a:p>
          <a:p>
            <a:r>
              <a:rPr lang="en-GB">
                <a:solidFill>
                  <a:schemeClr val="bg1"/>
                </a:solidFill>
                <a:ea typeface="+mn-lt"/>
                <a:cs typeface="+mn-lt"/>
              </a:rPr>
              <a:t>Kelly North, External Affairs Officer</a:t>
            </a:r>
            <a:br>
              <a:rPr lang="en-GB">
                <a:ea typeface="+mn-lt"/>
                <a:cs typeface="+mn-lt"/>
              </a:rPr>
            </a:br>
            <a:r>
              <a:rPr lang="en-GB">
                <a:solidFill>
                  <a:schemeClr val="bg1"/>
                </a:solidFill>
                <a:ea typeface="+mn-lt"/>
                <a:cs typeface="+mn-lt"/>
                <a:hlinkClick r:id="rId3">
                  <a:extLst>
                    <a:ext uri="{A12FA001-AC4F-418D-AE19-62706E023703}">
                      <ahyp:hlinkClr xmlns:ahyp="http://schemas.microsoft.com/office/drawing/2018/hyperlinkcolor" val="tx"/>
                    </a:ext>
                  </a:extLst>
                </a:hlinkClick>
              </a:rPr>
              <a:t>Kelly.North@dhsc.gov.uk</a:t>
            </a:r>
            <a:r>
              <a:rPr lang="en-GB">
                <a:solidFill>
                  <a:schemeClr val="bg1"/>
                </a:solidFill>
                <a:ea typeface="+mn-lt"/>
                <a:cs typeface="+mn-lt"/>
              </a:rPr>
              <a:t> 07544 378108</a:t>
            </a:r>
          </a:p>
          <a:p>
            <a:pPr lvl="0"/>
            <a:endParaRPr lang="en-GB">
              <a:cs typeface="Calibri"/>
            </a:endParaRPr>
          </a:p>
          <a:p>
            <a:pPr lvl="0"/>
            <a:endParaRPr lang="en-GB"/>
          </a:p>
        </p:txBody>
      </p:sp>
      <p:sp>
        <p:nvSpPr>
          <p:cNvPr id="7" name="TextBox 6">
            <a:extLst>
              <a:ext uri="{FF2B5EF4-FFF2-40B4-BE49-F238E27FC236}">
                <a16:creationId xmlns:a16="http://schemas.microsoft.com/office/drawing/2014/main" id="{F72245CC-54EB-4BF3-B043-3FF80BBD9532}"/>
              </a:ext>
            </a:extLst>
          </p:cNvPr>
          <p:cNvSpPr txBox="1"/>
          <p:nvPr/>
        </p:nvSpPr>
        <p:spPr>
          <a:xfrm>
            <a:off x="3024941" y="6216517"/>
            <a:ext cx="3094117" cy="261610"/>
          </a:xfrm>
          <a:prstGeom prst="rect">
            <a:avLst/>
          </a:prstGeom>
          <a:noFill/>
        </p:spPr>
        <p:txBody>
          <a:bodyPr wrap="none" rtlCol="0">
            <a:spAutoFit/>
          </a:bodyPr>
          <a:lstStyle/>
          <a:p>
            <a:r>
              <a:rPr lang="en-GB" sz="1100">
                <a:solidFill>
                  <a:schemeClr val="bg1"/>
                </a:solidFill>
                <a:latin typeface="Arial" panose="020B0604020202020204" pitchFamily="34" charset="0"/>
                <a:cs typeface="Arial" panose="020B0604020202020204" pitchFamily="34" charset="0"/>
              </a:rPr>
              <a:t>COMMUNICATIONS – OFFICIAL SENSITIVE</a:t>
            </a:r>
            <a:endParaRPr lang="en-GB" sz="240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7847A8B-54FD-4638-9BC7-C5492D4F7695}"/>
              </a:ext>
            </a:extLst>
          </p:cNvPr>
          <p:cNvSpPr/>
          <p:nvPr/>
        </p:nvSpPr>
        <p:spPr>
          <a:xfrm>
            <a:off x="508673" y="191880"/>
            <a:ext cx="1289849" cy="78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close up of a logo&#10;&#10;Description automatically generated">
            <a:extLst>
              <a:ext uri="{FF2B5EF4-FFF2-40B4-BE49-F238E27FC236}">
                <a16:creationId xmlns:a16="http://schemas.microsoft.com/office/drawing/2014/main" id="{1211BF95-DAA1-4BD3-B613-5FCF2E319B67}"/>
              </a:ext>
            </a:extLst>
          </p:cNvPr>
          <p:cNvPicPr>
            <a:picLocks noChangeAspect="1"/>
          </p:cNvPicPr>
          <p:nvPr/>
        </p:nvPicPr>
        <p:blipFill>
          <a:blip r:embed="rId4"/>
          <a:stretch>
            <a:fillRect/>
          </a:stretch>
        </p:blipFill>
        <p:spPr>
          <a:xfrm>
            <a:off x="508673" y="242005"/>
            <a:ext cx="2043109" cy="685447"/>
          </a:xfrm>
          <a:prstGeom prst="rect">
            <a:avLst/>
          </a:prstGeom>
        </p:spPr>
      </p:pic>
    </p:spTree>
    <p:extLst>
      <p:ext uri="{BB962C8B-B14F-4D97-AF65-F5344CB8AC3E}">
        <p14:creationId xmlns:p14="http://schemas.microsoft.com/office/powerpoint/2010/main" val="3089940732"/>
      </p:ext>
    </p:extLst>
  </p:cSld>
  <p:clrMapOvr>
    <a:masterClrMapping/>
  </p:clrMapOvr>
</p:sld>
</file>

<file path=ppt/theme/theme1.xml><?xml version="1.0" encoding="utf-8"?>
<a:theme xmlns:a="http://schemas.openxmlformats.org/drawingml/2006/main" name="Theme1">
  <a:themeElements>
    <a:clrScheme name="Custom 9">
      <a:dk1>
        <a:srgbClr val="000000"/>
      </a:dk1>
      <a:lt1>
        <a:srgbClr val="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5BB4E5"/>
      </a:hlink>
      <a:folHlink>
        <a:srgbClr val="5BB4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807ECE1-A0F9-4605-AD43-01D128B6056B}" vid="{2FB60A80-AF96-46EF-8E7C-146988527A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Flow_SignoffStatus xmlns="6058910e-e42a-4d75-8893-b0e2796bc484"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C5574EF2E2FA499C231F310439A884" ma:contentTypeVersion="15" ma:contentTypeDescription="Create a new document." ma:contentTypeScope="" ma:versionID="9fde8de820a359e7ad06f4da94c71a3b">
  <xsd:schema xmlns:xsd="http://www.w3.org/2001/XMLSchema" xmlns:xs="http://www.w3.org/2001/XMLSchema" xmlns:p="http://schemas.microsoft.com/office/2006/metadata/properties" xmlns:ns1="http://schemas.microsoft.com/sharepoint/v3" xmlns:ns2="6058910e-e42a-4d75-8893-b0e2796bc484" xmlns:ns3="07071e59-c5fb-4af5-8efe-0c428fdc0450" targetNamespace="http://schemas.microsoft.com/office/2006/metadata/properties" ma:root="true" ma:fieldsID="115580a58441bff860bbeb087068be5f" ns1:_="" ns2:_="" ns3:_="">
    <xsd:import namespace="http://schemas.microsoft.com/sharepoint/v3"/>
    <xsd:import namespace="6058910e-e42a-4d75-8893-b0e2796bc484"/>
    <xsd:import namespace="07071e59-c5fb-4af5-8efe-0c428fdc04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_Flow_SignoffStatus"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58910e-e42a-4d75-8893-b0e2796bc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071e59-c5fb-4af5-8efe-0c428fdc045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6CBB84-A7EE-4537-ADEC-2A2C130EE686}">
  <ds:schemaRefs>
    <ds:schemaRef ds:uri="07071e59-c5fb-4af5-8efe-0c428fdc0450"/>
    <ds:schemaRef ds:uri="6058910e-e42a-4d75-8893-b0e2796bc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62ED61-B1AA-4F22-92BC-813AA96B11C3}">
  <ds:schemaRefs>
    <ds:schemaRef ds:uri="07071e59-c5fb-4af5-8efe-0c428fdc0450"/>
    <ds:schemaRef ds:uri="6058910e-e42a-4d75-8893-b0e2796bc4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DFB221-ED8D-4BF2-B63F-851C611515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On-screen Show (4:3)</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Reason</dc:creator>
  <cp:revision>5</cp:revision>
  <dcterms:created xsi:type="dcterms:W3CDTF">2019-08-16T11:19:49Z</dcterms:created>
  <dcterms:modified xsi:type="dcterms:W3CDTF">2020-06-22T11:44:41Z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0x010100E4C5574EF2E2FA499C231F310439A884</vt:lpwstr>
  </property>
</Properties>
</file>